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D5A7E1-4725-4AD8-A385-BA76EA9346DA}" type="doc">
      <dgm:prSet loTypeId="urn:microsoft.com/office/officeart/2005/8/layout/radial1" loCatId="cycle" qsTypeId="urn:microsoft.com/office/officeart/2005/8/quickstyle/3d1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5C235A21-8344-4303-9BAF-558986496621}">
      <dgm:prSet phldrT="[Текст]"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>
              <a:solidFill>
                <a:sysClr val="windowText" lastClr="000000"/>
              </a:solidFill>
            </a:rPr>
            <a:t>Урок на"5"</a:t>
          </a:r>
        </a:p>
      </dgm:t>
    </dgm:pt>
    <dgm:pt modelId="{8989D87D-1BE4-4912-909E-A7FC7888B046}" type="parTrans" cxnId="{3C2E1ADC-2622-409B-B2DB-E76C3722D83F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7E1938FC-09F7-4D57-B57F-540753D325D0}" type="sibTrans" cxnId="{3C2E1ADC-2622-409B-B2DB-E76C3722D83F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2CB5C928-1AC2-4B93-B9F2-2FB8FF11AA15}">
      <dgm:prSet phldrT="[Текст]"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>
              <a:solidFill>
                <a:sysClr val="windowText" lastClr="000000"/>
              </a:solidFill>
            </a:rPr>
            <a:t>Помещение</a:t>
          </a:r>
        </a:p>
      </dgm:t>
    </dgm:pt>
    <dgm:pt modelId="{CC57AA8F-3AA4-460C-AFAB-6D2389768BA2}" type="parTrans" cxnId="{BDFA9EB5-D453-4777-9044-B862501B1B0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7347DEA1-0AF1-486F-8ACA-8D2787071E6C}" type="sibTrans" cxnId="{BDFA9EB5-D453-4777-9044-B862501B1B05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0FBF5F83-5432-4B8E-B8D3-C1C53A1A58FF}">
      <dgm:prSet phldrT="[Текст]"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>
              <a:solidFill>
                <a:sysClr val="windowText" lastClr="000000"/>
              </a:solidFill>
            </a:rPr>
            <a:t>Ученики</a:t>
          </a:r>
        </a:p>
      </dgm:t>
    </dgm:pt>
    <dgm:pt modelId="{7741064F-1635-4B36-B25E-80BEFE0EDC86}" type="parTrans" cxnId="{31AE80D7-8903-448C-A969-97B3A179701D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C16473C4-C2D1-4F33-AF58-1F986A229C6D}" type="sibTrans" cxnId="{31AE80D7-8903-448C-A969-97B3A179701D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B38FA7C2-3A32-4BB2-8469-6E62C7E473B3}">
      <dgm:prSet phldrT="[Текст]"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>
              <a:solidFill>
                <a:sysClr val="windowText" lastClr="000000"/>
              </a:solidFill>
            </a:rPr>
            <a:t>Учитель</a:t>
          </a:r>
        </a:p>
      </dgm:t>
    </dgm:pt>
    <dgm:pt modelId="{22B3E272-F05D-4F26-944A-D720F6AE5F9B}" type="parTrans" cxnId="{5EC53989-1A81-4019-9467-0D3650F58A50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83A83F6E-3329-416A-8EB1-6C3DC5426AFB}" type="sibTrans" cxnId="{5EC53989-1A81-4019-9467-0D3650F58A50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A93B31A8-015A-485E-8A6F-0C2EA755A0A6}">
      <dgm:prSet phldrT="[Текст]"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>
              <a:solidFill>
                <a:sysClr val="windowText" lastClr="000000"/>
              </a:solidFill>
            </a:rPr>
            <a:t>Пособия</a:t>
          </a:r>
        </a:p>
      </dgm:t>
    </dgm:pt>
    <dgm:pt modelId="{EA3BB42D-7C6D-4E3D-98C3-43EF9DBC651D}" type="sibTrans" cxnId="{5A69CEC5-0E82-4D99-9CBF-204DD8B7804E}">
      <dgm:prSet/>
      <dgm:spPr/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5747B771-8998-41CE-B348-8EDDE50DB14F}" type="parTrans" cxnId="{5A69CEC5-0E82-4D99-9CBF-204DD8B7804E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solidFill>
              <a:sysClr val="windowText" lastClr="000000"/>
            </a:solidFill>
          </a:endParaRPr>
        </a:p>
      </dgm:t>
    </dgm:pt>
    <dgm:pt modelId="{0FF62A5D-9D80-4264-9CB6-09EB20E405D2}" type="pres">
      <dgm:prSet presAssocID="{ACD5A7E1-4725-4AD8-A385-BA76EA9346D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9A0209-90CF-483A-B0AE-DA53822FC227}" type="pres">
      <dgm:prSet presAssocID="{5C235A21-8344-4303-9BAF-558986496621}" presName="centerShape" presStyleLbl="node0" presStyleIdx="0" presStyleCnt="1" custScaleX="138629"/>
      <dgm:spPr/>
      <dgm:t>
        <a:bodyPr/>
        <a:lstStyle/>
        <a:p>
          <a:endParaRPr lang="ru-RU"/>
        </a:p>
      </dgm:t>
    </dgm:pt>
    <dgm:pt modelId="{3C3E74F0-3CA0-41D5-90D4-40C7D7777681}" type="pres">
      <dgm:prSet presAssocID="{CC57AA8F-3AA4-460C-AFAB-6D2389768BA2}" presName="Name9" presStyleLbl="parChTrans1D2" presStyleIdx="0" presStyleCnt="4"/>
      <dgm:spPr/>
      <dgm:t>
        <a:bodyPr/>
        <a:lstStyle/>
        <a:p>
          <a:endParaRPr lang="ru-RU"/>
        </a:p>
      </dgm:t>
    </dgm:pt>
    <dgm:pt modelId="{63586869-FF5A-4872-9BFD-967566078F50}" type="pres">
      <dgm:prSet presAssocID="{CC57AA8F-3AA4-460C-AFAB-6D2389768BA2}" presName="connTx" presStyleLbl="parChTrans1D2" presStyleIdx="0" presStyleCnt="4"/>
      <dgm:spPr/>
      <dgm:t>
        <a:bodyPr/>
        <a:lstStyle/>
        <a:p>
          <a:endParaRPr lang="ru-RU"/>
        </a:p>
      </dgm:t>
    </dgm:pt>
    <dgm:pt modelId="{D6BE30EC-ECB7-4FF1-98F7-E04A3F7ACE95}" type="pres">
      <dgm:prSet presAssocID="{2CB5C928-1AC2-4B93-B9F2-2FB8FF11AA15}" presName="node" presStyleLbl="node1" presStyleIdx="0" presStyleCnt="4" custScaleX="127609" custRadScaleRad="924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3DF1AF-99B9-46C4-AC82-70D76FE88D46}" type="pres">
      <dgm:prSet presAssocID="{5747B771-8998-41CE-B348-8EDDE50DB14F}" presName="Name9" presStyleLbl="parChTrans1D2" presStyleIdx="1" presStyleCnt="4"/>
      <dgm:spPr/>
      <dgm:t>
        <a:bodyPr/>
        <a:lstStyle/>
        <a:p>
          <a:endParaRPr lang="ru-RU"/>
        </a:p>
      </dgm:t>
    </dgm:pt>
    <dgm:pt modelId="{F33BBFF6-3665-42F1-BEAF-F1955D005C61}" type="pres">
      <dgm:prSet presAssocID="{5747B771-8998-41CE-B348-8EDDE50DB14F}" presName="connTx" presStyleLbl="parChTrans1D2" presStyleIdx="1" presStyleCnt="4"/>
      <dgm:spPr/>
      <dgm:t>
        <a:bodyPr/>
        <a:lstStyle/>
        <a:p>
          <a:endParaRPr lang="ru-RU"/>
        </a:p>
      </dgm:t>
    </dgm:pt>
    <dgm:pt modelId="{6A3B1FAD-A300-4366-99E7-44695C252754}" type="pres">
      <dgm:prSet presAssocID="{A93B31A8-015A-485E-8A6F-0C2EA755A0A6}" presName="node" presStyleLbl="node1" presStyleIdx="1" presStyleCnt="4" custScaleX="121789" custRadScaleRad="110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9769A8-E2AF-4580-9534-DC54E1B4C629}" type="pres">
      <dgm:prSet presAssocID="{7741064F-1635-4B36-B25E-80BEFE0EDC86}" presName="Name9" presStyleLbl="parChTrans1D2" presStyleIdx="2" presStyleCnt="4"/>
      <dgm:spPr/>
      <dgm:t>
        <a:bodyPr/>
        <a:lstStyle/>
        <a:p>
          <a:endParaRPr lang="ru-RU"/>
        </a:p>
      </dgm:t>
    </dgm:pt>
    <dgm:pt modelId="{A586CBAA-4145-44A9-B8A6-3F2152FDF1EF}" type="pres">
      <dgm:prSet presAssocID="{7741064F-1635-4B36-B25E-80BEFE0EDC86}" presName="connTx" presStyleLbl="parChTrans1D2" presStyleIdx="2" presStyleCnt="4"/>
      <dgm:spPr/>
      <dgm:t>
        <a:bodyPr/>
        <a:lstStyle/>
        <a:p>
          <a:endParaRPr lang="ru-RU"/>
        </a:p>
      </dgm:t>
    </dgm:pt>
    <dgm:pt modelId="{211FDDC8-E7DF-4E28-9991-B23BE202F71B}" type="pres">
      <dgm:prSet presAssocID="{0FBF5F83-5432-4B8E-B8D3-C1C53A1A58FF}" presName="node" presStyleLbl="node1" presStyleIdx="2" presStyleCnt="4" custScaleX="138457" custRadScaleRad="902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8FFC4C-D1D4-4A96-B348-550F39D5BEAD}" type="pres">
      <dgm:prSet presAssocID="{22B3E272-F05D-4F26-944A-D720F6AE5F9B}" presName="Name9" presStyleLbl="parChTrans1D2" presStyleIdx="3" presStyleCnt="4"/>
      <dgm:spPr/>
      <dgm:t>
        <a:bodyPr/>
        <a:lstStyle/>
        <a:p>
          <a:endParaRPr lang="ru-RU"/>
        </a:p>
      </dgm:t>
    </dgm:pt>
    <dgm:pt modelId="{70633808-13E2-4455-BE4E-24F57CA0B153}" type="pres">
      <dgm:prSet presAssocID="{22B3E272-F05D-4F26-944A-D720F6AE5F9B}" presName="connTx" presStyleLbl="parChTrans1D2" presStyleIdx="3" presStyleCnt="4"/>
      <dgm:spPr/>
      <dgm:t>
        <a:bodyPr/>
        <a:lstStyle/>
        <a:p>
          <a:endParaRPr lang="ru-RU"/>
        </a:p>
      </dgm:t>
    </dgm:pt>
    <dgm:pt modelId="{9B26976F-FB1E-4827-8CE2-A465101D51B4}" type="pres">
      <dgm:prSet presAssocID="{B38FA7C2-3A32-4BB2-8469-6E62C7E473B3}" presName="node" presStyleLbl="node1" presStyleIdx="3" presStyleCnt="4" custScaleX="127230" custRadScaleRad="1100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69CEC5-0E82-4D99-9CBF-204DD8B7804E}" srcId="{5C235A21-8344-4303-9BAF-558986496621}" destId="{A93B31A8-015A-485E-8A6F-0C2EA755A0A6}" srcOrd="1" destOrd="0" parTransId="{5747B771-8998-41CE-B348-8EDDE50DB14F}" sibTransId="{EA3BB42D-7C6D-4E3D-98C3-43EF9DBC651D}"/>
    <dgm:cxn modelId="{3C2E1ADC-2622-409B-B2DB-E76C3722D83F}" srcId="{ACD5A7E1-4725-4AD8-A385-BA76EA9346DA}" destId="{5C235A21-8344-4303-9BAF-558986496621}" srcOrd="0" destOrd="0" parTransId="{8989D87D-1BE4-4912-909E-A7FC7888B046}" sibTransId="{7E1938FC-09F7-4D57-B57F-540753D325D0}"/>
    <dgm:cxn modelId="{60A350EF-9231-422B-B4A0-D0F72E93B10B}" type="presOf" srcId="{5747B771-8998-41CE-B348-8EDDE50DB14F}" destId="{F33BBFF6-3665-42F1-BEAF-F1955D005C61}" srcOrd="1" destOrd="0" presId="urn:microsoft.com/office/officeart/2005/8/layout/radial1"/>
    <dgm:cxn modelId="{5EC53989-1A81-4019-9467-0D3650F58A50}" srcId="{5C235A21-8344-4303-9BAF-558986496621}" destId="{B38FA7C2-3A32-4BB2-8469-6E62C7E473B3}" srcOrd="3" destOrd="0" parTransId="{22B3E272-F05D-4F26-944A-D720F6AE5F9B}" sibTransId="{83A83F6E-3329-416A-8EB1-6C3DC5426AFB}"/>
    <dgm:cxn modelId="{BDFA9EB5-D453-4777-9044-B862501B1B05}" srcId="{5C235A21-8344-4303-9BAF-558986496621}" destId="{2CB5C928-1AC2-4B93-B9F2-2FB8FF11AA15}" srcOrd="0" destOrd="0" parTransId="{CC57AA8F-3AA4-460C-AFAB-6D2389768BA2}" sibTransId="{7347DEA1-0AF1-486F-8ACA-8D2787071E6C}"/>
    <dgm:cxn modelId="{34200928-B693-410E-B74A-A9041C01DD97}" type="presOf" srcId="{22B3E272-F05D-4F26-944A-D720F6AE5F9B}" destId="{C88FFC4C-D1D4-4A96-B348-550F39D5BEAD}" srcOrd="0" destOrd="0" presId="urn:microsoft.com/office/officeart/2005/8/layout/radial1"/>
    <dgm:cxn modelId="{386198F7-686F-43B9-95E6-5EFEEB8D80B1}" type="presOf" srcId="{CC57AA8F-3AA4-460C-AFAB-6D2389768BA2}" destId="{63586869-FF5A-4872-9BFD-967566078F50}" srcOrd="1" destOrd="0" presId="urn:microsoft.com/office/officeart/2005/8/layout/radial1"/>
    <dgm:cxn modelId="{78F00DD4-EC08-4881-B63E-E2CB2C98CE3C}" type="presOf" srcId="{0FBF5F83-5432-4B8E-B8D3-C1C53A1A58FF}" destId="{211FDDC8-E7DF-4E28-9991-B23BE202F71B}" srcOrd="0" destOrd="0" presId="urn:microsoft.com/office/officeart/2005/8/layout/radial1"/>
    <dgm:cxn modelId="{E1ADE717-83F8-4401-AFD8-F4D214DA9570}" type="presOf" srcId="{5C235A21-8344-4303-9BAF-558986496621}" destId="{9D9A0209-90CF-483A-B0AE-DA53822FC227}" srcOrd="0" destOrd="0" presId="urn:microsoft.com/office/officeart/2005/8/layout/radial1"/>
    <dgm:cxn modelId="{BE422B55-3D25-4712-9E3E-4EC8ADCFD041}" type="presOf" srcId="{B38FA7C2-3A32-4BB2-8469-6E62C7E473B3}" destId="{9B26976F-FB1E-4827-8CE2-A465101D51B4}" srcOrd="0" destOrd="0" presId="urn:microsoft.com/office/officeart/2005/8/layout/radial1"/>
    <dgm:cxn modelId="{CC91174D-5A56-4F05-81EA-97911B7B7124}" type="presOf" srcId="{7741064F-1635-4B36-B25E-80BEFE0EDC86}" destId="{FE9769A8-E2AF-4580-9534-DC54E1B4C629}" srcOrd="0" destOrd="0" presId="urn:microsoft.com/office/officeart/2005/8/layout/radial1"/>
    <dgm:cxn modelId="{4E16BB03-BDDF-45D3-AFB3-37472018E8DA}" type="presOf" srcId="{2CB5C928-1AC2-4B93-B9F2-2FB8FF11AA15}" destId="{D6BE30EC-ECB7-4FF1-98F7-E04A3F7ACE95}" srcOrd="0" destOrd="0" presId="urn:microsoft.com/office/officeart/2005/8/layout/radial1"/>
    <dgm:cxn modelId="{756E480E-B7A3-42FD-ABA3-0BD9051595A3}" type="presOf" srcId="{22B3E272-F05D-4F26-944A-D720F6AE5F9B}" destId="{70633808-13E2-4455-BE4E-24F57CA0B153}" srcOrd="1" destOrd="0" presId="urn:microsoft.com/office/officeart/2005/8/layout/radial1"/>
    <dgm:cxn modelId="{22F0A900-A566-4FC4-AAED-6AF73439D54D}" type="presOf" srcId="{A93B31A8-015A-485E-8A6F-0C2EA755A0A6}" destId="{6A3B1FAD-A300-4366-99E7-44695C252754}" srcOrd="0" destOrd="0" presId="urn:microsoft.com/office/officeart/2005/8/layout/radial1"/>
    <dgm:cxn modelId="{B3F3DDB7-D3CB-407A-9FD9-4A4D6EE2715C}" type="presOf" srcId="{ACD5A7E1-4725-4AD8-A385-BA76EA9346DA}" destId="{0FF62A5D-9D80-4264-9CB6-09EB20E405D2}" srcOrd="0" destOrd="0" presId="urn:microsoft.com/office/officeart/2005/8/layout/radial1"/>
    <dgm:cxn modelId="{48544F98-474B-46B0-9AAF-F47E66242121}" type="presOf" srcId="{5747B771-8998-41CE-B348-8EDDE50DB14F}" destId="{053DF1AF-99B9-46C4-AC82-70D76FE88D46}" srcOrd="0" destOrd="0" presId="urn:microsoft.com/office/officeart/2005/8/layout/radial1"/>
    <dgm:cxn modelId="{31AE80D7-8903-448C-A969-97B3A179701D}" srcId="{5C235A21-8344-4303-9BAF-558986496621}" destId="{0FBF5F83-5432-4B8E-B8D3-C1C53A1A58FF}" srcOrd="2" destOrd="0" parTransId="{7741064F-1635-4B36-B25E-80BEFE0EDC86}" sibTransId="{C16473C4-C2D1-4F33-AF58-1F986A229C6D}"/>
    <dgm:cxn modelId="{72B126E2-D43F-4C47-B785-BE30C9706C8D}" type="presOf" srcId="{CC57AA8F-3AA4-460C-AFAB-6D2389768BA2}" destId="{3C3E74F0-3CA0-41D5-90D4-40C7D7777681}" srcOrd="0" destOrd="0" presId="urn:microsoft.com/office/officeart/2005/8/layout/radial1"/>
    <dgm:cxn modelId="{73F27B75-1CA6-43F9-867A-DAB2E79AAC88}" type="presOf" srcId="{7741064F-1635-4B36-B25E-80BEFE0EDC86}" destId="{A586CBAA-4145-44A9-B8A6-3F2152FDF1EF}" srcOrd="1" destOrd="0" presId="urn:microsoft.com/office/officeart/2005/8/layout/radial1"/>
    <dgm:cxn modelId="{A94D26BD-51FC-4E17-8F05-FFF2A5CA3033}" type="presParOf" srcId="{0FF62A5D-9D80-4264-9CB6-09EB20E405D2}" destId="{9D9A0209-90CF-483A-B0AE-DA53822FC227}" srcOrd="0" destOrd="0" presId="urn:microsoft.com/office/officeart/2005/8/layout/radial1"/>
    <dgm:cxn modelId="{33795BF5-31ED-41C2-B67D-D4DA2CF2F8C3}" type="presParOf" srcId="{0FF62A5D-9D80-4264-9CB6-09EB20E405D2}" destId="{3C3E74F0-3CA0-41D5-90D4-40C7D7777681}" srcOrd="1" destOrd="0" presId="urn:microsoft.com/office/officeart/2005/8/layout/radial1"/>
    <dgm:cxn modelId="{03347A38-5434-470F-9F75-9D9C3D0CC997}" type="presParOf" srcId="{3C3E74F0-3CA0-41D5-90D4-40C7D7777681}" destId="{63586869-FF5A-4872-9BFD-967566078F50}" srcOrd="0" destOrd="0" presId="urn:microsoft.com/office/officeart/2005/8/layout/radial1"/>
    <dgm:cxn modelId="{D2A62DE5-1878-49D5-BE52-2AD8BB2F7597}" type="presParOf" srcId="{0FF62A5D-9D80-4264-9CB6-09EB20E405D2}" destId="{D6BE30EC-ECB7-4FF1-98F7-E04A3F7ACE95}" srcOrd="2" destOrd="0" presId="urn:microsoft.com/office/officeart/2005/8/layout/radial1"/>
    <dgm:cxn modelId="{ED899D99-B954-46AE-AD90-39EC20163542}" type="presParOf" srcId="{0FF62A5D-9D80-4264-9CB6-09EB20E405D2}" destId="{053DF1AF-99B9-46C4-AC82-70D76FE88D46}" srcOrd="3" destOrd="0" presId="urn:microsoft.com/office/officeart/2005/8/layout/radial1"/>
    <dgm:cxn modelId="{7A12D08C-3299-470F-86B9-B48FAAD9631B}" type="presParOf" srcId="{053DF1AF-99B9-46C4-AC82-70D76FE88D46}" destId="{F33BBFF6-3665-42F1-BEAF-F1955D005C61}" srcOrd="0" destOrd="0" presId="urn:microsoft.com/office/officeart/2005/8/layout/radial1"/>
    <dgm:cxn modelId="{AE6CC449-E08B-45EA-9661-71964DF29E68}" type="presParOf" srcId="{0FF62A5D-9D80-4264-9CB6-09EB20E405D2}" destId="{6A3B1FAD-A300-4366-99E7-44695C252754}" srcOrd="4" destOrd="0" presId="urn:microsoft.com/office/officeart/2005/8/layout/radial1"/>
    <dgm:cxn modelId="{709C1721-36E6-4B58-95B9-B0462F4047A2}" type="presParOf" srcId="{0FF62A5D-9D80-4264-9CB6-09EB20E405D2}" destId="{FE9769A8-E2AF-4580-9534-DC54E1B4C629}" srcOrd="5" destOrd="0" presId="urn:microsoft.com/office/officeart/2005/8/layout/radial1"/>
    <dgm:cxn modelId="{A14823CE-8C7A-4FAA-B275-D13E3E49A6A3}" type="presParOf" srcId="{FE9769A8-E2AF-4580-9534-DC54E1B4C629}" destId="{A586CBAA-4145-44A9-B8A6-3F2152FDF1EF}" srcOrd="0" destOrd="0" presId="urn:microsoft.com/office/officeart/2005/8/layout/radial1"/>
    <dgm:cxn modelId="{DD6394EB-9B88-4111-B0A2-AD651ACE1412}" type="presParOf" srcId="{0FF62A5D-9D80-4264-9CB6-09EB20E405D2}" destId="{211FDDC8-E7DF-4E28-9991-B23BE202F71B}" srcOrd="6" destOrd="0" presId="urn:microsoft.com/office/officeart/2005/8/layout/radial1"/>
    <dgm:cxn modelId="{671F337E-1DA2-441A-B53F-7F9F542E0448}" type="presParOf" srcId="{0FF62A5D-9D80-4264-9CB6-09EB20E405D2}" destId="{C88FFC4C-D1D4-4A96-B348-550F39D5BEAD}" srcOrd="7" destOrd="0" presId="urn:microsoft.com/office/officeart/2005/8/layout/radial1"/>
    <dgm:cxn modelId="{EC13C56C-D3BF-4AF7-B9E8-1DC93AA2ABD7}" type="presParOf" srcId="{C88FFC4C-D1D4-4A96-B348-550F39D5BEAD}" destId="{70633808-13E2-4455-BE4E-24F57CA0B153}" srcOrd="0" destOrd="0" presId="urn:microsoft.com/office/officeart/2005/8/layout/radial1"/>
    <dgm:cxn modelId="{5211B803-86E5-4C12-81D2-4672158426C1}" type="presParOf" srcId="{0FF62A5D-9D80-4264-9CB6-09EB20E405D2}" destId="{9B26976F-FB1E-4827-8CE2-A465101D51B4}" srcOrd="8" destOrd="0" presId="urn:microsoft.com/office/officeart/2005/8/layout/radial1"/>
  </dgm:cxnLst>
  <dgm:bg>
    <a:solidFill>
      <a:srgbClr val="92D050"/>
    </a:solidFill>
  </dgm:bg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D5A7E1-4725-4AD8-A385-BA76EA9346DA}" type="doc">
      <dgm:prSet loTypeId="urn:microsoft.com/office/officeart/2005/8/layout/radial1" loCatId="cycle" qsTypeId="urn:microsoft.com/office/officeart/2005/8/quickstyle/3d1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5C235A21-8344-4303-9BAF-558986496621}">
      <dgm:prSet phldrT="[Текст]"/>
      <dgm:spPr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>
              <a:solidFill>
                <a:schemeClr val="tx1"/>
              </a:solidFill>
            </a:rPr>
            <a:t>Пособия</a:t>
          </a:r>
        </a:p>
      </dgm:t>
    </dgm:pt>
    <dgm:pt modelId="{7E1938FC-09F7-4D57-B57F-540753D325D0}" type="sibTrans" cxnId="{3C2E1ADC-2622-409B-B2DB-E76C3722D83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989D87D-1BE4-4912-909E-A7FC7888B046}" type="parTrans" cxnId="{3C2E1ADC-2622-409B-B2DB-E76C3722D83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080D6BD-36FE-4754-97C8-987A646D44AD}">
      <dgm:prSet/>
      <dgm:spPr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endParaRPr lang="ru-RU" sz="900">
            <a:solidFill>
              <a:schemeClr val="tx1"/>
            </a:solidFill>
          </a:endParaRPr>
        </a:p>
      </dgm:t>
    </dgm:pt>
    <dgm:pt modelId="{2CB5C928-1AC2-4B93-B9F2-2FB8FF11AA15}">
      <dgm:prSet phldrT="[Текст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ru-RU" sz="2000">
              <a:solidFill>
                <a:schemeClr val="tx1"/>
              </a:solidFill>
            </a:rPr>
            <a:t>Техника проверена</a:t>
          </a:r>
        </a:p>
      </dgm:t>
    </dgm:pt>
    <dgm:pt modelId="{7347DEA1-0AF1-486F-8ACA-8D2787071E6C}" type="sibTrans" cxnId="{BDFA9EB5-D453-4777-9044-B862501B1B0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C57AA8F-3AA4-460C-AFAB-6D2389768BA2}" type="parTrans" cxnId="{BDFA9EB5-D453-4777-9044-B862501B1B0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FECA385-155F-448E-A724-49B2712F75A0}" type="sibTrans" cxnId="{7876635A-12F8-4A62-BA66-69F0E185223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1EF11F1-D00E-472A-8836-411983E446F5}" type="parTrans" cxnId="{7876635A-12F8-4A62-BA66-69F0E185223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5E5E4B5-5BDF-4062-8B11-43CEAED4E9DD}">
      <dgm:prSet phldrT="[Текст]"/>
      <dgm:spPr/>
      <dgm:t>
        <a:bodyPr/>
        <a:lstStyle/>
        <a:p>
          <a:endParaRPr lang="ru-RU"/>
        </a:p>
      </dgm:t>
    </dgm:pt>
    <dgm:pt modelId="{9439FDC0-B7CC-427B-AFEF-C37FD7B9AB75}" type="sibTrans" cxnId="{EAB4CAFB-7315-4E5C-8F40-601B0AF25623}">
      <dgm:prSet/>
      <dgm:spPr/>
      <dgm:t>
        <a:bodyPr/>
        <a:lstStyle/>
        <a:p>
          <a:endParaRPr lang="ru-RU"/>
        </a:p>
      </dgm:t>
    </dgm:pt>
    <dgm:pt modelId="{F9BD8F10-817F-41A5-8490-A7731E2A3559}" type="parTrans" cxnId="{EAB4CAFB-7315-4E5C-8F40-601B0AF25623}">
      <dgm:prSet/>
      <dgm:spPr/>
      <dgm:t>
        <a:bodyPr/>
        <a:lstStyle/>
        <a:p>
          <a:endParaRPr lang="ru-RU"/>
        </a:p>
      </dgm:t>
    </dgm:pt>
    <dgm:pt modelId="{B38FA7C2-3A32-4BB2-8469-6E62C7E473B3}">
      <dgm:prSet phldrT="[Текст]"/>
      <dgm:spPr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>
              <a:solidFill>
                <a:schemeClr val="tx1"/>
              </a:solidFill>
            </a:rPr>
            <a:t>На парте: учебник и атлас</a:t>
          </a:r>
        </a:p>
      </dgm:t>
    </dgm:pt>
    <dgm:pt modelId="{83A83F6E-3329-416A-8EB1-6C3DC5426AFB}" type="sibTrans" cxnId="{5EC53989-1A81-4019-9467-0D3650F58A5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2B3E272-F05D-4F26-944A-D720F6AE5F9B}" type="parTrans" cxnId="{5EC53989-1A81-4019-9467-0D3650F58A50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FBF5F83-5432-4B8E-B8D3-C1C53A1A58FF}">
      <dgm:prSet phldrT="[Текст]"/>
      <dgm:spPr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>
              <a:solidFill>
                <a:schemeClr val="tx1"/>
              </a:solidFill>
            </a:rPr>
            <a:t>У каждого ученика: чем и где писать</a:t>
          </a:r>
        </a:p>
      </dgm:t>
    </dgm:pt>
    <dgm:pt modelId="{C16473C4-C2D1-4F33-AF58-1F986A229C6D}" type="sibTrans" cxnId="{31AE80D7-8903-448C-A969-97B3A179701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741064F-1635-4B36-B25E-80BEFE0EDC86}" type="parTrans" cxnId="{31AE80D7-8903-448C-A969-97B3A179701D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8B65489-65D0-40D9-9058-FA1E5C442BE4}">
      <dgm:prSet/>
      <dgm:spPr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>
              <a:solidFill>
                <a:sysClr val="windowText" lastClr="000000"/>
              </a:solidFill>
            </a:rPr>
            <a:t>Настенные карты развешаны</a:t>
          </a:r>
        </a:p>
      </dgm:t>
    </dgm:pt>
    <dgm:pt modelId="{F4DE6863-8972-4FAE-A8EA-8D99603A666F}" type="sibTrans" cxnId="{A7B0A837-AB00-499E-8B5D-B59CD4599361}">
      <dgm:prSet/>
      <dgm:spPr/>
      <dgm:t>
        <a:bodyPr/>
        <a:lstStyle/>
        <a:p>
          <a:endParaRPr lang="ru-RU"/>
        </a:p>
      </dgm:t>
    </dgm:pt>
    <dgm:pt modelId="{ECDFB67D-D85E-4441-B93C-0EF2B1A86909}" type="parTrans" cxnId="{A7B0A837-AB00-499E-8B5D-B59CD4599361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0FF62A5D-9D80-4264-9CB6-09EB20E405D2}" type="pres">
      <dgm:prSet presAssocID="{ACD5A7E1-4725-4AD8-A385-BA76EA9346D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9A0209-90CF-483A-B0AE-DA53822FC227}" type="pres">
      <dgm:prSet presAssocID="{5C235A21-8344-4303-9BAF-558986496621}" presName="centerShape" presStyleLbl="node0" presStyleIdx="0" presStyleCnt="1"/>
      <dgm:spPr/>
      <dgm:t>
        <a:bodyPr/>
        <a:lstStyle/>
        <a:p>
          <a:endParaRPr lang="ru-RU"/>
        </a:p>
      </dgm:t>
    </dgm:pt>
    <dgm:pt modelId="{3C3E74F0-3CA0-41D5-90D4-40C7D7777681}" type="pres">
      <dgm:prSet presAssocID="{CC57AA8F-3AA4-460C-AFAB-6D2389768BA2}" presName="Name9" presStyleLbl="parChTrans1D2" presStyleIdx="0" presStyleCnt="4"/>
      <dgm:spPr/>
      <dgm:t>
        <a:bodyPr/>
        <a:lstStyle/>
        <a:p>
          <a:endParaRPr lang="ru-RU"/>
        </a:p>
      </dgm:t>
    </dgm:pt>
    <dgm:pt modelId="{63586869-FF5A-4872-9BFD-967566078F50}" type="pres">
      <dgm:prSet presAssocID="{CC57AA8F-3AA4-460C-AFAB-6D2389768BA2}" presName="connTx" presStyleLbl="parChTrans1D2" presStyleIdx="0" presStyleCnt="4"/>
      <dgm:spPr/>
      <dgm:t>
        <a:bodyPr/>
        <a:lstStyle/>
        <a:p>
          <a:endParaRPr lang="ru-RU"/>
        </a:p>
      </dgm:t>
    </dgm:pt>
    <dgm:pt modelId="{D6BE30EC-ECB7-4FF1-98F7-E04A3F7ACE95}" type="pres">
      <dgm:prSet presAssocID="{2CB5C928-1AC2-4B93-B9F2-2FB8FF11AA1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B379D2-08BF-4339-B517-A22A49D56BA7}" type="pres">
      <dgm:prSet presAssocID="{ECDFB67D-D85E-4441-B93C-0EF2B1A86909}" presName="Name9" presStyleLbl="parChTrans1D2" presStyleIdx="1" presStyleCnt="4"/>
      <dgm:spPr/>
      <dgm:t>
        <a:bodyPr/>
        <a:lstStyle/>
        <a:p>
          <a:endParaRPr lang="ru-RU"/>
        </a:p>
      </dgm:t>
    </dgm:pt>
    <dgm:pt modelId="{09DAEA5F-5421-43C0-BDE2-6C74D48DB71A}" type="pres">
      <dgm:prSet presAssocID="{ECDFB67D-D85E-4441-B93C-0EF2B1A86909}" presName="connTx" presStyleLbl="parChTrans1D2" presStyleIdx="1" presStyleCnt="4"/>
      <dgm:spPr/>
      <dgm:t>
        <a:bodyPr/>
        <a:lstStyle/>
        <a:p>
          <a:endParaRPr lang="ru-RU"/>
        </a:p>
      </dgm:t>
    </dgm:pt>
    <dgm:pt modelId="{1AD1B417-357C-4F8F-8606-2E87CFDB18DB}" type="pres">
      <dgm:prSet presAssocID="{78B65489-65D0-40D9-9058-FA1E5C442BE4}" presName="node" presStyleLbl="node1" presStyleIdx="1" presStyleCnt="4" custRadScaleRad="100963" custRadScaleInc="-8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9769A8-E2AF-4580-9534-DC54E1B4C629}" type="pres">
      <dgm:prSet presAssocID="{7741064F-1635-4B36-B25E-80BEFE0EDC86}" presName="Name9" presStyleLbl="parChTrans1D2" presStyleIdx="2" presStyleCnt="4"/>
      <dgm:spPr/>
      <dgm:t>
        <a:bodyPr/>
        <a:lstStyle/>
        <a:p>
          <a:endParaRPr lang="ru-RU"/>
        </a:p>
      </dgm:t>
    </dgm:pt>
    <dgm:pt modelId="{A586CBAA-4145-44A9-B8A6-3F2152FDF1EF}" type="pres">
      <dgm:prSet presAssocID="{7741064F-1635-4B36-B25E-80BEFE0EDC86}" presName="connTx" presStyleLbl="parChTrans1D2" presStyleIdx="2" presStyleCnt="4"/>
      <dgm:spPr/>
      <dgm:t>
        <a:bodyPr/>
        <a:lstStyle/>
        <a:p>
          <a:endParaRPr lang="ru-RU"/>
        </a:p>
      </dgm:t>
    </dgm:pt>
    <dgm:pt modelId="{211FDDC8-E7DF-4E28-9991-B23BE202F71B}" type="pres">
      <dgm:prSet presAssocID="{0FBF5F83-5432-4B8E-B8D3-C1C53A1A58F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8FFC4C-D1D4-4A96-B348-550F39D5BEAD}" type="pres">
      <dgm:prSet presAssocID="{22B3E272-F05D-4F26-944A-D720F6AE5F9B}" presName="Name9" presStyleLbl="parChTrans1D2" presStyleIdx="3" presStyleCnt="4"/>
      <dgm:spPr/>
      <dgm:t>
        <a:bodyPr/>
        <a:lstStyle/>
        <a:p>
          <a:endParaRPr lang="ru-RU"/>
        </a:p>
      </dgm:t>
    </dgm:pt>
    <dgm:pt modelId="{70633808-13E2-4455-BE4E-24F57CA0B153}" type="pres">
      <dgm:prSet presAssocID="{22B3E272-F05D-4F26-944A-D720F6AE5F9B}" presName="connTx" presStyleLbl="parChTrans1D2" presStyleIdx="3" presStyleCnt="4"/>
      <dgm:spPr/>
      <dgm:t>
        <a:bodyPr/>
        <a:lstStyle/>
        <a:p>
          <a:endParaRPr lang="ru-RU"/>
        </a:p>
      </dgm:t>
    </dgm:pt>
    <dgm:pt modelId="{9B26976F-FB1E-4827-8CE2-A465101D51B4}" type="pres">
      <dgm:prSet presAssocID="{B38FA7C2-3A32-4BB2-8469-6E62C7E473B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2E9EEA-79F1-421E-8954-8CC26C628D4E}" type="presOf" srcId="{CC57AA8F-3AA4-460C-AFAB-6D2389768BA2}" destId="{63586869-FF5A-4872-9BFD-967566078F50}" srcOrd="1" destOrd="0" presId="urn:microsoft.com/office/officeart/2005/8/layout/radial1"/>
    <dgm:cxn modelId="{F1DBD763-0972-41C1-9508-2C0A8842683C}" type="presOf" srcId="{ECDFB67D-D85E-4441-B93C-0EF2B1A86909}" destId="{09DAEA5F-5421-43C0-BDE2-6C74D48DB71A}" srcOrd="1" destOrd="0" presId="urn:microsoft.com/office/officeart/2005/8/layout/radial1"/>
    <dgm:cxn modelId="{90867A89-81BE-4D2B-87D9-52A48D0A4DE7}" type="presOf" srcId="{CC57AA8F-3AA4-460C-AFAB-6D2389768BA2}" destId="{3C3E74F0-3CA0-41D5-90D4-40C7D7777681}" srcOrd="0" destOrd="0" presId="urn:microsoft.com/office/officeart/2005/8/layout/radial1"/>
    <dgm:cxn modelId="{9D3CFBB1-8417-4651-AB34-189CCF51825D}" type="presOf" srcId="{3080D6BD-36FE-4754-97C8-987A646D44AD}" destId="{D6BE30EC-ECB7-4FF1-98F7-E04A3F7ACE95}" srcOrd="0" destOrd="1" presId="urn:microsoft.com/office/officeart/2005/8/layout/radial1"/>
    <dgm:cxn modelId="{31F9F901-49A8-4CF0-B1A5-67A7DFA81552}" type="presOf" srcId="{7741064F-1635-4B36-B25E-80BEFE0EDC86}" destId="{FE9769A8-E2AF-4580-9534-DC54E1B4C629}" srcOrd="0" destOrd="0" presId="urn:microsoft.com/office/officeart/2005/8/layout/radial1"/>
    <dgm:cxn modelId="{3C2E1ADC-2622-409B-B2DB-E76C3722D83F}" srcId="{ACD5A7E1-4725-4AD8-A385-BA76EA9346DA}" destId="{5C235A21-8344-4303-9BAF-558986496621}" srcOrd="0" destOrd="0" parTransId="{8989D87D-1BE4-4912-909E-A7FC7888B046}" sibTransId="{7E1938FC-09F7-4D57-B57F-540753D325D0}"/>
    <dgm:cxn modelId="{D4082E9E-1FEE-4CBC-BB2E-E16FB6B45F2E}" type="presOf" srcId="{22B3E272-F05D-4F26-944A-D720F6AE5F9B}" destId="{C88FFC4C-D1D4-4A96-B348-550F39D5BEAD}" srcOrd="0" destOrd="0" presId="urn:microsoft.com/office/officeart/2005/8/layout/radial1"/>
    <dgm:cxn modelId="{D77BD822-233F-48F7-8EBF-A8D44E09A7A4}" type="presOf" srcId="{ECDFB67D-D85E-4441-B93C-0EF2B1A86909}" destId="{E3B379D2-08BF-4339-B517-A22A49D56BA7}" srcOrd="0" destOrd="0" presId="urn:microsoft.com/office/officeart/2005/8/layout/radial1"/>
    <dgm:cxn modelId="{5EC53989-1A81-4019-9467-0D3650F58A50}" srcId="{5C235A21-8344-4303-9BAF-558986496621}" destId="{B38FA7C2-3A32-4BB2-8469-6E62C7E473B3}" srcOrd="3" destOrd="0" parTransId="{22B3E272-F05D-4F26-944A-D720F6AE5F9B}" sibTransId="{83A83F6E-3329-416A-8EB1-6C3DC5426AFB}"/>
    <dgm:cxn modelId="{BDFA9EB5-D453-4777-9044-B862501B1B05}" srcId="{5C235A21-8344-4303-9BAF-558986496621}" destId="{2CB5C928-1AC2-4B93-B9F2-2FB8FF11AA15}" srcOrd="0" destOrd="0" parTransId="{CC57AA8F-3AA4-460C-AFAB-6D2389768BA2}" sibTransId="{7347DEA1-0AF1-486F-8ACA-8D2787071E6C}"/>
    <dgm:cxn modelId="{09201292-7F89-4E35-8B66-99AF1C43AEBA}" type="presOf" srcId="{5C235A21-8344-4303-9BAF-558986496621}" destId="{9D9A0209-90CF-483A-B0AE-DA53822FC227}" srcOrd="0" destOrd="0" presId="urn:microsoft.com/office/officeart/2005/8/layout/radial1"/>
    <dgm:cxn modelId="{C7004D2D-FF42-4843-937B-AEB01C368391}" type="presOf" srcId="{0FBF5F83-5432-4B8E-B8D3-C1C53A1A58FF}" destId="{211FDDC8-E7DF-4E28-9991-B23BE202F71B}" srcOrd="0" destOrd="0" presId="urn:microsoft.com/office/officeart/2005/8/layout/radial1"/>
    <dgm:cxn modelId="{53F45536-133C-4DB3-A3A3-3D09EA49A212}" type="presOf" srcId="{7741064F-1635-4B36-B25E-80BEFE0EDC86}" destId="{A586CBAA-4145-44A9-B8A6-3F2152FDF1EF}" srcOrd="1" destOrd="0" presId="urn:microsoft.com/office/officeart/2005/8/layout/radial1"/>
    <dgm:cxn modelId="{38CD2F35-1E5C-4C0F-9E38-0C81854FDFD2}" type="presOf" srcId="{2CB5C928-1AC2-4B93-B9F2-2FB8FF11AA15}" destId="{D6BE30EC-ECB7-4FF1-98F7-E04A3F7ACE95}" srcOrd="0" destOrd="0" presId="urn:microsoft.com/office/officeart/2005/8/layout/radial1"/>
    <dgm:cxn modelId="{C99B5F27-0624-4E9B-AB4C-3C4B92D6217B}" type="presOf" srcId="{ACD5A7E1-4725-4AD8-A385-BA76EA9346DA}" destId="{0FF62A5D-9D80-4264-9CB6-09EB20E405D2}" srcOrd="0" destOrd="0" presId="urn:microsoft.com/office/officeart/2005/8/layout/radial1"/>
    <dgm:cxn modelId="{A7C9B1AA-0E79-4207-9F97-BC767A69D6D9}" type="presOf" srcId="{78B65489-65D0-40D9-9058-FA1E5C442BE4}" destId="{1AD1B417-357C-4F8F-8606-2E87CFDB18DB}" srcOrd="0" destOrd="0" presId="urn:microsoft.com/office/officeart/2005/8/layout/radial1"/>
    <dgm:cxn modelId="{EAB4CAFB-7315-4E5C-8F40-601B0AF25623}" srcId="{ACD5A7E1-4725-4AD8-A385-BA76EA9346DA}" destId="{B5E5E4B5-5BDF-4062-8B11-43CEAED4E9DD}" srcOrd="1" destOrd="0" parTransId="{F9BD8F10-817F-41A5-8490-A7731E2A3559}" sibTransId="{9439FDC0-B7CC-427B-AFEF-C37FD7B9AB75}"/>
    <dgm:cxn modelId="{A7B0A837-AB00-499E-8B5D-B59CD4599361}" srcId="{5C235A21-8344-4303-9BAF-558986496621}" destId="{78B65489-65D0-40D9-9058-FA1E5C442BE4}" srcOrd="1" destOrd="0" parTransId="{ECDFB67D-D85E-4441-B93C-0EF2B1A86909}" sibTransId="{F4DE6863-8972-4FAE-A8EA-8D99603A666F}"/>
    <dgm:cxn modelId="{C6B6C96B-33A4-48A8-A3E8-D9B4FE535B3A}" type="presOf" srcId="{22B3E272-F05D-4F26-944A-D720F6AE5F9B}" destId="{70633808-13E2-4455-BE4E-24F57CA0B153}" srcOrd="1" destOrd="0" presId="urn:microsoft.com/office/officeart/2005/8/layout/radial1"/>
    <dgm:cxn modelId="{32CC85E0-9B41-45D6-A9FB-2D5619B80D25}" type="presOf" srcId="{B38FA7C2-3A32-4BB2-8469-6E62C7E473B3}" destId="{9B26976F-FB1E-4827-8CE2-A465101D51B4}" srcOrd="0" destOrd="0" presId="urn:microsoft.com/office/officeart/2005/8/layout/radial1"/>
    <dgm:cxn modelId="{7876635A-12F8-4A62-BA66-69F0E185223D}" srcId="{2CB5C928-1AC2-4B93-B9F2-2FB8FF11AA15}" destId="{3080D6BD-36FE-4754-97C8-987A646D44AD}" srcOrd="0" destOrd="0" parTransId="{B1EF11F1-D00E-472A-8836-411983E446F5}" sibTransId="{9FECA385-155F-448E-A724-49B2712F75A0}"/>
    <dgm:cxn modelId="{31AE80D7-8903-448C-A969-97B3A179701D}" srcId="{5C235A21-8344-4303-9BAF-558986496621}" destId="{0FBF5F83-5432-4B8E-B8D3-C1C53A1A58FF}" srcOrd="2" destOrd="0" parTransId="{7741064F-1635-4B36-B25E-80BEFE0EDC86}" sibTransId="{C16473C4-C2D1-4F33-AF58-1F986A229C6D}"/>
    <dgm:cxn modelId="{9F1430DE-0F28-4D69-BD63-10A5D0FD2107}" type="presParOf" srcId="{0FF62A5D-9D80-4264-9CB6-09EB20E405D2}" destId="{9D9A0209-90CF-483A-B0AE-DA53822FC227}" srcOrd="0" destOrd="0" presId="urn:microsoft.com/office/officeart/2005/8/layout/radial1"/>
    <dgm:cxn modelId="{27BF855B-1413-42D4-8EA6-950DA8A26101}" type="presParOf" srcId="{0FF62A5D-9D80-4264-9CB6-09EB20E405D2}" destId="{3C3E74F0-3CA0-41D5-90D4-40C7D7777681}" srcOrd="1" destOrd="0" presId="urn:microsoft.com/office/officeart/2005/8/layout/radial1"/>
    <dgm:cxn modelId="{630C7A96-CCF8-4669-A915-B402E4705D7E}" type="presParOf" srcId="{3C3E74F0-3CA0-41D5-90D4-40C7D7777681}" destId="{63586869-FF5A-4872-9BFD-967566078F50}" srcOrd="0" destOrd="0" presId="urn:microsoft.com/office/officeart/2005/8/layout/radial1"/>
    <dgm:cxn modelId="{3B16689F-F00E-40DC-B45D-89482AE1C2D4}" type="presParOf" srcId="{0FF62A5D-9D80-4264-9CB6-09EB20E405D2}" destId="{D6BE30EC-ECB7-4FF1-98F7-E04A3F7ACE95}" srcOrd="2" destOrd="0" presId="urn:microsoft.com/office/officeart/2005/8/layout/radial1"/>
    <dgm:cxn modelId="{4EB76CDD-36DB-4549-8874-FD00865A64D0}" type="presParOf" srcId="{0FF62A5D-9D80-4264-9CB6-09EB20E405D2}" destId="{E3B379D2-08BF-4339-B517-A22A49D56BA7}" srcOrd="3" destOrd="0" presId="urn:microsoft.com/office/officeart/2005/8/layout/radial1"/>
    <dgm:cxn modelId="{5D368E4C-D314-4ADC-AF9B-B02D5B1A45A5}" type="presParOf" srcId="{E3B379D2-08BF-4339-B517-A22A49D56BA7}" destId="{09DAEA5F-5421-43C0-BDE2-6C74D48DB71A}" srcOrd="0" destOrd="0" presId="urn:microsoft.com/office/officeart/2005/8/layout/radial1"/>
    <dgm:cxn modelId="{9A71DE4C-B929-44DF-BF33-A139A5E5FAF8}" type="presParOf" srcId="{0FF62A5D-9D80-4264-9CB6-09EB20E405D2}" destId="{1AD1B417-357C-4F8F-8606-2E87CFDB18DB}" srcOrd="4" destOrd="0" presId="urn:microsoft.com/office/officeart/2005/8/layout/radial1"/>
    <dgm:cxn modelId="{3177B1D0-6CC0-4704-A3D3-076E7ED3029E}" type="presParOf" srcId="{0FF62A5D-9D80-4264-9CB6-09EB20E405D2}" destId="{FE9769A8-E2AF-4580-9534-DC54E1B4C629}" srcOrd="5" destOrd="0" presId="urn:microsoft.com/office/officeart/2005/8/layout/radial1"/>
    <dgm:cxn modelId="{784AA1EA-E9CA-4FAD-84F7-6186708E66C3}" type="presParOf" srcId="{FE9769A8-E2AF-4580-9534-DC54E1B4C629}" destId="{A586CBAA-4145-44A9-B8A6-3F2152FDF1EF}" srcOrd="0" destOrd="0" presId="urn:microsoft.com/office/officeart/2005/8/layout/radial1"/>
    <dgm:cxn modelId="{E5623A44-47D5-4E88-8F91-5A0977A36513}" type="presParOf" srcId="{0FF62A5D-9D80-4264-9CB6-09EB20E405D2}" destId="{211FDDC8-E7DF-4E28-9991-B23BE202F71B}" srcOrd="6" destOrd="0" presId="urn:microsoft.com/office/officeart/2005/8/layout/radial1"/>
    <dgm:cxn modelId="{B53CF6F3-1A56-4490-ABCB-737539E78696}" type="presParOf" srcId="{0FF62A5D-9D80-4264-9CB6-09EB20E405D2}" destId="{C88FFC4C-D1D4-4A96-B348-550F39D5BEAD}" srcOrd="7" destOrd="0" presId="urn:microsoft.com/office/officeart/2005/8/layout/radial1"/>
    <dgm:cxn modelId="{77A2E80F-3F6B-4B3A-82B5-1214CAE2FC74}" type="presParOf" srcId="{C88FFC4C-D1D4-4A96-B348-550F39D5BEAD}" destId="{70633808-13E2-4455-BE4E-24F57CA0B153}" srcOrd="0" destOrd="0" presId="urn:microsoft.com/office/officeart/2005/8/layout/radial1"/>
    <dgm:cxn modelId="{969458F4-D618-4EAA-857A-C284C58C4B3D}" type="presParOf" srcId="{0FF62A5D-9D80-4264-9CB6-09EB20E405D2}" destId="{9B26976F-FB1E-4827-8CE2-A465101D51B4}" srcOrd="8" destOrd="0" presId="urn:microsoft.com/office/officeart/2005/8/layout/radial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D5A7E1-4725-4AD8-A385-BA76EA9346DA}" type="doc">
      <dgm:prSet loTypeId="urn:microsoft.com/office/officeart/2005/8/layout/radial1" loCatId="cycle" qsTypeId="urn:microsoft.com/office/officeart/2005/8/quickstyle/3d1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5C235A21-8344-4303-9BAF-558986496621}">
      <dgm:prSet phldrT="[Текст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ru-RU">
              <a:solidFill>
                <a:schemeClr val="tx1"/>
              </a:solidFill>
            </a:rPr>
            <a:t>Помещение</a:t>
          </a:r>
        </a:p>
      </dgm:t>
    </dgm:pt>
    <dgm:pt modelId="{8989D87D-1BE4-4912-909E-A7FC7888B046}" type="parTrans" cxnId="{3C2E1ADC-2622-409B-B2DB-E76C3722D83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E1938FC-09F7-4D57-B57F-540753D325D0}" type="sibTrans" cxnId="{3C2E1ADC-2622-409B-B2DB-E76C3722D83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CB5C928-1AC2-4B93-B9F2-2FB8FF11AA15}">
      <dgm:prSet phldrT="[Текст]" custT="1"/>
      <dgm:spPr>
        <a:solidFill>
          <a:schemeClr val="bg1">
            <a:lumMod val="75000"/>
          </a:schemeClr>
        </a:solidFill>
      </dgm:spPr>
      <dgm:t>
        <a:bodyPr/>
        <a:lstStyle/>
        <a:p>
          <a:pPr algn="ctr"/>
          <a:r>
            <a:rPr lang="ru-RU" sz="1600">
              <a:solidFill>
                <a:schemeClr val="tx1"/>
              </a:solidFill>
            </a:rPr>
            <a:t>Температурный режим</a:t>
          </a:r>
        </a:p>
      </dgm:t>
    </dgm:pt>
    <dgm:pt modelId="{CC57AA8F-3AA4-460C-AFAB-6D2389768BA2}" type="parTrans" cxnId="{BDFA9EB5-D453-4777-9044-B862501B1B0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347DEA1-0AF1-486F-8ACA-8D2787071E6C}" type="sibTrans" cxnId="{BDFA9EB5-D453-4777-9044-B862501B1B0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FBF5F83-5432-4B8E-B8D3-C1C53A1A58FF}">
      <dgm:prSet phldrT="[Текст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ru-RU">
              <a:solidFill>
                <a:schemeClr val="tx1"/>
              </a:solidFill>
            </a:rPr>
            <a:t>Содержание кислорода</a:t>
          </a:r>
        </a:p>
      </dgm:t>
    </dgm:pt>
    <dgm:pt modelId="{7741064F-1635-4B36-B25E-80BEFE0EDC86}" type="parTrans" cxnId="{31AE80D7-8903-448C-A969-97B3A179701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16473C4-C2D1-4F33-AF58-1F986A229C6D}" type="sibTrans" cxnId="{31AE80D7-8903-448C-A969-97B3A179701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38FA7C2-3A32-4BB2-8469-6E62C7E473B3}">
      <dgm:prSet phldrT="[Текст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ru-RU">
              <a:solidFill>
                <a:schemeClr val="tx1"/>
              </a:solidFill>
            </a:rPr>
            <a:t>Резкие запахи:</a:t>
          </a:r>
        </a:p>
        <a:p>
          <a:r>
            <a:rPr lang="ru-RU">
              <a:solidFill>
                <a:schemeClr val="tx1"/>
              </a:solidFill>
            </a:rPr>
            <a:t>парфюм,цветы,</a:t>
          </a:r>
        </a:p>
        <a:p>
          <a:r>
            <a:rPr lang="ru-RU">
              <a:solidFill>
                <a:schemeClr val="tx1"/>
              </a:solidFill>
            </a:rPr>
            <a:t>чистящие средства</a:t>
          </a:r>
        </a:p>
      </dgm:t>
    </dgm:pt>
    <dgm:pt modelId="{22B3E272-F05D-4F26-944A-D720F6AE5F9B}" type="parTrans" cxnId="{5EC53989-1A81-4019-9467-0D3650F58A5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3A83F6E-3329-416A-8EB1-6C3DC5426AFB}" type="sibTrans" cxnId="{5EC53989-1A81-4019-9467-0D3650F58A5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93B31A8-015A-485E-8A6F-0C2EA755A0A6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>
              <a:solidFill>
                <a:schemeClr val="tx1"/>
              </a:solidFill>
            </a:rPr>
            <a:t>Освещённость</a:t>
          </a:r>
        </a:p>
      </dgm:t>
    </dgm:pt>
    <dgm:pt modelId="{EA3BB42D-7C6D-4E3D-98C3-43EF9DBC651D}" type="sibTrans" cxnId="{5A69CEC5-0E82-4D99-9CBF-204DD8B7804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747B771-8998-41CE-B348-8EDDE50DB14F}" type="parTrans" cxnId="{5A69CEC5-0E82-4D99-9CBF-204DD8B7804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080D6BD-36FE-4754-97C8-987A646D44AD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pPr algn="l"/>
          <a:endParaRPr lang="ru-RU" sz="900">
            <a:solidFill>
              <a:schemeClr val="tx1"/>
            </a:solidFill>
          </a:endParaRPr>
        </a:p>
      </dgm:t>
    </dgm:pt>
    <dgm:pt modelId="{B1EF11F1-D00E-472A-8836-411983E446F5}" type="parTrans" cxnId="{7876635A-12F8-4A62-BA66-69F0E185223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FECA385-155F-448E-A724-49B2712F75A0}" type="sibTrans" cxnId="{7876635A-12F8-4A62-BA66-69F0E185223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5E5E4B5-5BDF-4062-8B11-43CEAED4E9DD}">
      <dgm:prSet phldrT="[Текст]"/>
      <dgm:spPr/>
      <dgm:t>
        <a:bodyPr/>
        <a:lstStyle/>
        <a:p>
          <a:endParaRPr lang="ru-RU"/>
        </a:p>
      </dgm:t>
    </dgm:pt>
    <dgm:pt modelId="{F9BD8F10-817F-41A5-8490-A7731E2A3559}" type="parTrans" cxnId="{EAB4CAFB-7315-4E5C-8F40-601B0AF25623}">
      <dgm:prSet/>
      <dgm:spPr/>
      <dgm:t>
        <a:bodyPr/>
        <a:lstStyle/>
        <a:p>
          <a:endParaRPr lang="ru-RU"/>
        </a:p>
      </dgm:t>
    </dgm:pt>
    <dgm:pt modelId="{9439FDC0-B7CC-427B-AFEF-C37FD7B9AB75}" type="sibTrans" cxnId="{EAB4CAFB-7315-4E5C-8F40-601B0AF25623}">
      <dgm:prSet/>
      <dgm:spPr/>
      <dgm:t>
        <a:bodyPr/>
        <a:lstStyle/>
        <a:p>
          <a:endParaRPr lang="ru-RU"/>
        </a:p>
      </dgm:t>
    </dgm:pt>
    <dgm:pt modelId="{6595B645-403A-4E1F-BEF4-23DF529B1669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>
              <a:solidFill>
                <a:sysClr val="windowText" lastClr="000000"/>
              </a:solidFill>
            </a:rPr>
            <a:t>Стулья и парты: не мокрые, без жевачек, не качаются</a:t>
          </a:r>
        </a:p>
        <a:p>
          <a:endParaRPr lang="ru-RU">
            <a:solidFill>
              <a:sysClr val="windowText" lastClr="000000"/>
            </a:solidFill>
          </a:endParaRPr>
        </a:p>
      </dgm:t>
    </dgm:pt>
    <dgm:pt modelId="{E4CF8951-F51B-4D90-BDCB-5A67A5F12634}" type="parTrans" cxnId="{9D872226-6775-491A-BF94-189E2B121C6D}">
      <dgm:prSet/>
      <dgm:spPr/>
      <dgm:t>
        <a:bodyPr/>
        <a:lstStyle/>
        <a:p>
          <a:endParaRPr lang="ru-RU"/>
        </a:p>
      </dgm:t>
    </dgm:pt>
    <dgm:pt modelId="{9242F42B-3CD4-4501-B3A4-AC84BC0A4293}" type="sibTrans" cxnId="{9D872226-6775-491A-BF94-189E2B121C6D}">
      <dgm:prSet/>
      <dgm:spPr/>
      <dgm:t>
        <a:bodyPr/>
        <a:lstStyle/>
        <a:p>
          <a:endParaRPr lang="ru-RU"/>
        </a:p>
      </dgm:t>
    </dgm:pt>
    <dgm:pt modelId="{78B65489-65D0-40D9-9058-FA1E5C442BE4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>
              <a:solidFill>
                <a:sysClr val="windowText" lastClr="000000"/>
              </a:solidFill>
            </a:rPr>
            <a:t>Доска и пол чистые, стол учителя  не захламлён</a:t>
          </a:r>
        </a:p>
      </dgm:t>
    </dgm:pt>
    <dgm:pt modelId="{ECDFB67D-D85E-4441-B93C-0EF2B1A86909}" type="parTrans" cxnId="{A7B0A837-AB00-499E-8B5D-B59CD4599361}">
      <dgm:prSet/>
      <dgm:spPr/>
      <dgm:t>
        <a:bodyPr/>
        <a:lstStyle/>
        <a:p>
          <a:endParaRPr lang="ru-RU"/>
        </a:p>
      </dgm:t>
    </dgm:pt>
    <dgm:pt modelId="{F4DE6863-8972-4FAE-A8EA-8D99603A666F}" type="sibTrans" cxnId="{A7B0A837-AB00-499E-8B5D-B59CD4599361}">
      <dgm:prSet/>
      <dgm:spPr/>
      <dgm:t>
        <a:bodyPr/>
        <a:lstStyle/>
        <a:p>
          <a:endParaRPr lang="ru-RU"/>
        </a:p>
      </dgm:t>
    </dgm:pt>
    <dgm:pt modelId="{0FF62A5D-9D80-4264-9CB6-09EB20E405D2}" type="pres">
      <dgm:prSet presAssocID="{ACD5A7E1-4725-4AD8-A385-BA76EA9346D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9A0209-90CF-483A-B0AE-DA53822FC227}" type="pres">
      <dgm:prSet presAssocID="{5C235A21-8344-4303-9BAF-558986496621}" presName="centerShape" presStyleLbl="node0" presStyleIdx="0" presStyleCnt="1" custScaleX="123810"/>
      <dgm:spPr/>
      <dgm:t>
        <a:bodyPr/>
        <a:lstStyle/>
        <a:p>
          <a:endParaRPr lang="ru-RU"/>
        </a:p>
      </dgm:t>
    </dgm:pt>
    <dgm:pt modelId="{3C3E74F0-3CA0-41D5-90D4-40C7D7777681}" type="pres">
      <dgm:prSet presAssocID="{CC57AA8F-3AA4-460C-AFAB-6D2389768BA2}" presName="Name9" presStyleLbl="parChTrans1D2" presStyleIdx="0" presStyleCnt="6"/>
      <dgm:spPr/>
      <dgm:t>
        <a:bodyPr/>
        <a:lstStyle/>
        <a:p>
          <a:endParaRPr lang="ru-RU"/>
        </a:p>
      </dgm:t>
    </dgm:pt>
    <dgm:pt modelId="{63586869-FF5A-4872-9BFD-967566078F50}" type="pres">
      <dgm:prSet presAssocID="{CC57AA8F-3AA4-460C-AFAB-6D2389768BA2}" presName="connTx" presStyleLbl="parChTrans1D2" presStyleIdx="0" presStyleCnt="6"/>
      <dgm:spPr/>
      <dgm:t>
        <a:bodyPr/>
        <a:lstStyle/>
        <a:p>
          <a:endParaRPr lang="ru-RU"/>
        </a:p>
      </dgm:t>
    </dgm:pt>
    <dgm:pt modelId="{D6BE30EC-ECB7-4FF1-98F7-E04A3F7ACE95}" type="pres">
      <dgm:prSet presAssocID="{2CB5C928-1AC2-4B93-B9F2-2FB8FF11AA15}" presName="node" presStyleLbl="node1" presStyleIdx="0" presStyleCnt="6" custScaleX="118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3DF1AF-99B9-46C4-AC82-70D76FE88D46}" type="pres">
      <dgm:prSet presAssocID="{5747B771-8998-41CE-B348-8EDDE50DB14F}" presName="Name9" presStyleLbl="parChTrans1D2" presStyleIdx="1" presStyleCnt="6"/>
      <dgm:spPr/>
      <dgm:t>
        <a:bodyPr/>
        <a:lstStyle/>
        <a:p>
          <a:endParaRPr lang="ru-RU"/>
        </a:p>
      </dgm:t>
    </dgm:pt>
    <dgm:pt modelId="{F33BBFF6-3665-42F1-BEAF-F1955D005C61}" type="pres">
      <dgm:prSet presAssocID="{5747B771-8998-41CE-B348-8EDDE50DB14F}" presName="connTx" presStyleLbl="parChTrans1D2" presStyleIdx="1" presStyleCnt="6"/>
      <dgm:spPr/>
      <dgm:t>
        <a:bodyPr/>
        <a:lstStyle/>
        <a:p>
          <a:endParaRPr lang="ru-RU"/>
        </a:p>
      </dgm:t>
    </dgm:pt>
    <dgm:pt modelId="{6A3B1FAD-A300-4366-99E7-44695C252754}" type="pres">
      <dgm:prSet presAssocID="{A93B31A8-015A-485E-8A6F-0C2EA755A0A6}" presName="node" presStyleLbl="node1" presStyleIdx="1" presStyleCnt="6" custScaleX="112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E9DE08-35D4-4F98-BB8F-56A2ED888846}" type="pres">
      <dgm:prSet presAssocID="{E4CF8951-F51B-4D90-BDCB-5A67A5F12634}" presName="Name9" presStyleLbl="parChTrans1D2" presStyleIdx="2" presStyleCnt="6"/>
      <dgm:spPr/>
      <dgm:t>
        <a:bodyPr/>
        <a:lstStyle/>
        <a:p>
          <a:endParaRPr lang="ru-RU"/>
        </a:p>
      </dgm:t>
    </dgm:pt>
    <dgm:pt modelId="{3DF4DD08-88BC-45AF-821D-962D88C55B8E}" type="pres">
      <dgm:prSet presAssocID="{E4CF8951-F51B-4D90-BDCB-5A67A5F12634}" presName="connTx" presStyleLbl="parChTrans1D2" presStyleIdx="2" presStyleCnt="6"/>
      <dgm:spPr/>
      <dgm:t>
        <a:bodyPr/>
        <a:lstStyle/>
        <a:p>
          <a:endParaRPr lang="ru-RU"/>
        </a:p>
      </dgm:t>
    </dgm:pt>
    <dgm:pt modelId="{B48EB8A0-FF98-47E6-A559-C5AB25E7AF0E}" type="pres">
      <dgm:prSet presAssocID="{6595B645-403A-4E1F-BEF4-23DF529B1669}" presName="node" presStyleLbl="node1" presStyleIdx="2" presStyleCnt="6" custScaleX="123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B379D2-08BF-4339-B517-A22A49D56BA7}" type="pres">
      <dgm:prSet presAssocID="{ECDFB67D-D85E-4441-B93C-0EF2B1A86909}" presName="Name9" presStyleLbl="parChTrans1D2" presStyleIdx="3" presStyleCnt="6"/>
      <dgm:spPr/>
      <dgm:t>
        <a:bodyPr/>
        <a:lstStyle/>
        <a:p>
          <a:endParaRPr lang="ru-RU"/>
        </a:p>
      </dgm:t>
    </dgm:pt>
    <dgm:pt modelId="{09DAEA5F-5421-43C0-BDE2-6C74D48DB71A}" type="pres">
      <dgm:prSet presAssocID="{ECDFB67D-D85E-4441-B93C-0EF2B1A86909}" presName="connTx" presStyleLbl="parChTrans1D2" presStyleIdx="3" presStyleCnt="6"/>
      <dgm:spPr/>
      <dgm:t>
        <a:bodyPr/>
        <a:lstStyle/>
        <a:p>
          <a:endParaRPr lang="ru-RU"/>
        </a:p>
      </dgm:t>
    </dgm:pt>
    <dgm:pt modelId="{1AD1B417-357C-4F8F-8606-2E87CFDB18DB}" type="pres">
      <dgm:prSet presAssocID="{78B65489-65D0-40D9-9058-FA1E5C442BE4}" presName="node" presStyleLbl="node1" presStyleIdx="3" presStyleCnt="6" custScaleX="121079" custRadScaleRad="101238" custRadScaleInc="-9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9769A8-E2AF-4580-9534-DC54E1B4C629}" type="pres">
      <dgm:prSet presAssocID="{7741064F-1635-4B36-B25E-80BEFE0EDC86}" presName="Name9" presStyleLbl="parChTrans1D2" presStyleIdx="4" presStyleCnt="6"/>
      <dgm:spPr/>
      <dgm:t>
        <a:bodyPr/>
        <a:lstStyle/>
        <a:p>
          <a:endParaRPr lang="ru-RU"/>
        </a:p>
      </dgm:t>
    </dgm:pt>
    <dgm:pt modelId="{A586CBAA-4145-44A9-B8A6-3F2152FDF1EF}" type="pres">
      <dgm:prSet presAssocID="{7741064F-1635-4B36-B25E-80BEFE0EDC86}" presName="connTx" presStyleLbl="parChTrans1D2" presStyleIdx="4" presStyleCnt="6"/>
      <dgm:spPr/>
      <dgm:t>
        <a:bodyPr/>
        <a:lstStyle/>
        <a:p>
          <a:endParaRPr lang="ru-RU"/>
        </a:p>
      </dgm:t>
    </dgm:pt>
    <dgm:pt modelId="{211FDDC8-E7DF-4E28-9991-B23BE202F71B}" type="pres">
      <dgm:prSet presAssocID="{0FBF5F83-5432-4B8E-B8D3-C1C53A1A58FF}" presName="node" presStyleLbl="node1" presStyleIdx="4" presStyleCnt="6" custScaleX="117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8FFC4C-D1D4-4A96-B348-550F39D5BEAD}" type="pres">
      <dgm:prSet presAssocID="{22B3E272-F05D-4F26-944A-D720F6AE5F9B}" presName="Name9" presStyleLbl="parChTrans1D2" presStyleIdx="5" presStyleCnt="6"/>
      <dgm:spPr/>
      <dgm:t>
        <a:bodyPr/>
        <a:lstStyle/>
        <a:p>
          <a:endParaRPr lang="ru-RU"/>
        </a:p>
      </dgm:t>
    </dgm:pt>
    <dgm:pt modelId="{70633808-13E2-4455-BE4E-24F57CA0B153}" type="pres">
      <dgm:prSet presAssocID="{22B3E272-F05D-4F26-944A-D720F6AE5F9B}" presName="connTx" presStyleLbl="parChTrans1D2" presStyleIdx="5" presStyleCnt="6"/>
      <dgm:spPr/>
      <dgm:t>
        <a:bodyPr/>
        <a:lstStyle/>
        <a:p>
          <a:endParaRPr lang="ru-RU"/>
        </a:p>
      </dgm:t>
    </dgm:pt>
    <dgm:pt modelId="{9B26976F-FB1E-4827-8CE2-A465101D51B4}" type="pres">
      <dgm:prSet presAssocID="{B38FA7C2-3A32-4BB2-8469-6E62C7E473B3}" presName="node" presStyleLbl="node1" presStyleIdx="5" presStyleCnt="6" custScaleX="118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2E1ADC-2622-409B-B2DB-E76C3722D83F}" srcId="{ACD5A7E1-4725-4AD8-A385-BA76EA9346DA}" destId="{5C235A21-8344-4303-9BAF-558986496621}" srcOrd="0" destOrd="0" parTransId="{8989D87D-1BE4-4912-909E-A7FC7888B046}" sibTransId="{7E1938FC-09F7-4D57-B57F-540753D325D0}"/>
    <dgm:cxn modelId="{5EC53989-1A81-4019-9467-0D3650F58A50}" srcId="{5C235A21-8344-4303-9BAF-558986496621}" destId="{B38FA7C2-3A32-4BB2-8469-6E62C7E473B3}" srcOrd="5" destOrd="0" parTransId="{22B3E272-F05D-4F26-944A-D720F6AE5F9B}" sibTransId="{83A83F6E-3329-416A-8EB1-6C3DC5426AFB}"/>
    <dgm:cxn modelId="{69E9D7C1-377A-46F7-9340-65784D6D714F}" type="presOf" srcId="{22B3E272-F05D-4F26-944A-D720F6AE5F9B}" destId="{70633808-13E2-4455-BE4E-24F57CA0B153}" srcOrd="1" destOrd="0" presId="urn:microsoft.com/office/officeart/2005/8/layout/radial1"/>
    <dgm:cxn modelId="{B2AEC9A2-041C-4BAF-8291-9389EE1B5BF8}" type="presOf" srcId="{B38FA7C2-3A32-4BB2-8469-6E62C7E473B3}" destId="{9B26976F-FB1E-4827-8CE2-A465101D51B4}" srcOrd="0" destOrd="0" presId="urn:microsoft.com/office/officeart/2005/8/layout/radial1"/>
    <dgm:cxn modelId="{AD3E7170-977E-4E61-845A-E8A4F69359FF}" type="presOf" srcId="{5C235A21-8344-4303-9BAF-558986496621}" destId="{9D9A0209-90CF-483A-B0AE-DA53822FC227}" srcOrd="0" destOrd="0" presId="urn:microsoft.com/office/officeart/2005/8/layout/radial1"/>
    <dgm:cxn modelId="{A7B0A837-AB00-499E-8B5D-B59CD4599361}" srcId="{5C235A21-8344-4303-9BAF-558986496621}" destId="{78B65489-65D0-40D9-9058-FA1E5C442BE4}" srcOrd="3" destOrd="0" parTransId="{ECDFB67D-D85E-4441-B93C-0EF2B1A86909}" sibTransId="{F4DE6863-8972-4FAE-A8EA-8D99603A666F}"/>
    <dgm:cxn modelId="{FD11E210-04E2-4DA3-BE70-63872B4EF217}" type="presOf" srcId="{CC57AA8F-3AA4-460C-AFAB-6D2389768BA2}" destId="{63586869-FF5A-4872-9BFD-967566078F50}" srcOrd="1" destOrd="0" presId="urn:microsoft.com/office/officeart/2005/8/layout/radial1"/>
    <dgm:cxn modelId="{8020DB08-B83A-46AF-B0EE-632FB0EA030C}" type="presOf" srcId="{78B65489-65D0-40D9-9058-FA1E5C442BE4}" destId="{1AD1B417-357C-4F8F-8606-2E87CFDB18DB}" srcOrd="0" destOrd="0" presId="urn:microsoft.com/office/officeart/2005/8/layout/radial1"/>
    <dgm:cxn modelId="{C9088FC4-2F36-49D4-9FD0-7AF87E463BA7}" type="presOf" srcId="{7741064F-1635-4B36-B25E-80BEFE0EDC86}" destId="{FE9769A8-E2AF-4580-9534-DC54E1B4C629}" srcOrd="0" destOrd="0" presId="urn:microsoft.com/office/officeart/2005/8/layout/radial1"/>
    <dgm:cxn modelId="{7876635A-12F8-4A62-BA66-69F0E185223D}" srcId="{2CB5C928-1AC2-4B93-B9F2-2FB8FF11AA15}" destId="{3080D6BD-36FE-4754-97C8-987A646D44AD}" srcOrd="0" destOrd="0" parTransId="{B1EF11F1-D00E-472A-8836-411983E446F5}" sibTransId="{9FECA385-155F-448E-A724-49B2712F75A0}"/>
    <dgm:cxn modelId="{8BCE93C8-BEA7-4EA0-A416-09B42A8623A4}" type="presOf" srcId="{ECDFB67D-D85E-4441-B93C-0EF2B1A86909}" destId="{09DAEA5F-5421-43C0-BDE2-6C74D48DB71A}" srcOrd="1" destOrd="0" presId="urn:microsoft.com/office/officeart/2005/8/layout/radial1"/>
    <dgm:cxn modelId="{FA204101-C817-4985-9370-4C3DA66398E9}" type="presOf" srcId="{3080D6BD-36FE-4754-97C8-987A646D44AD}" destId="{D6BE30EC-ECB7-4FF1-98F7-E04A3F7ACE95}" srcOrd="0" destOrd="1" presId="urn:microsoft.com/office/officeart/2005/8/layout/radial1"/>
    <dgm:cxn modelId="{3E4E7C9F-8E05-4CB8-948D-4E74946EA0A8}" type="presOf" srcId="{E4CF8951-F51B-4D90-BDCB-5A67A5F12634}" destId="{3DF4DD08-88BC-45AF-821D-962D88C55B8E}" srcOrd="1" destOrd="0" presId="urn:microsoft.com/office/officeart/2005/8/layout/radial1"/>
    <dgm:cxn modelId="{3DAE8DDA-C477-4ABD-8A26-BF66AB34DC9A}" type="presOf" srcId="{2CB5C928-1AC2-4B93-B9F2-2FB8FF11AA15}" destId="{D6BE30EC-ECB7-4FF1-98F7-E04A3F7ACE95}" srcOrd="0" destOrd="0" presId="urn:microsoft.com/office/officeart/2005/8/layout/radial1"/>
    <dgm:cxn modelId="{383F98D2-B9BB-460A-B5BE-37F8217BE5A9}" type="presOf" srcId="{E4CF8951-F51B-4D90-BDCB-5A67A5F12634}" destId="{3EE9DE08-35D4-4F98-BB8F-56A2ED888846}" srcOrd="0" destOrd="0" presId="urn:microsoft.com/office/officeart/2005/8/layout/radial1"/>
    <dgm:cxn modelId="{5A69CEC5-0E82-4D99-9CBF-204DD8B7804E}" srcId="{5C235A21-8344-4303-9BAF-558986496621}" destId="{A93B31A8-015A-485E-8A6F-0C2EA755A0A6}" srcOrd="1" destOrd="0" parTransId="{5747B771-8998-41CE-B348-8EDDE50DB14F}" sibTransId="{EA3BB42D-7C6D-4E3D-98C3-43EF9DBC651D}"/>
    <dgm:cxn modelId="{419D85C8-DBB7-467E-85AA-88D43EB29664}" type="presOf" srcId="{A93B31A8-015A-485E-8A6F-0C2EA755A0A6}" destId="{6A3B1FAD-A300-4366-99E7-44695C252754}" srcOrd="0" destOrd="0" presId="urn:microsoft.com/office/officeart/2005/8/layout/radial1"/>
    <dgm:cxn modelId="{9D872226-6775-491A-BF94-189E2B121C6D}" srcId="{5C235A21-8344-4303-9BAF-558986496621}" destId="{6595B645-403A-4E1F-BEF4-23DF529B1669}" srcOrd="2" destOrd="0" parTransId="{E4CF8951-F51B-4D90-BDCB-5A67A5F12634}" sibTransId="{9242F42B-3CD4-4501-B3A4-AC84BC0A4293}"/>
    <dgm:cxn modelId="{62ABA45B-486C-4F3D-A288-0390E5794ED5}" type="presOf" srcId="{6595B645-403A-4E1F-BEF4-23DF529B1669}" destId="{B48EB8A0-FF98-47E6-A559-C5AB25E7AF0E}" srcOrd="0" destOrd="0" presId="urn:microsoft.com/office/officeart/2005/8/layout/radial1"/>
    <dgm:cxn modelId="{CC572A5D-8537-43D3-8A88-BD4929F6C23C}" type="presOf" srcId="{CC57AA8F-3AA4-460C-AFAB-6D2389768BA2}" destId="{3C3E74F0-3CA0-41D5-90D4-40C7D7777681}" srcOrd="0" destOrd="0" presId="urn:microsoft.com/office/officeart/2005/8/layout/radial1"/>
    <dgm:cxn modelId="{BDFA9EB5-D453-4777-9044-B862501B1B05}" srcId="{5C235A21-8344-4303-9BAF-558986496621}" destId="{2CB5C928-1AC2-4B93-B9F2-2FB8FF11AA15}" srcOrd="0" destOrd="0" parTransId="{CC57AA8F-3AA4-460C-AFAB-6D2389768BA2}" sibTransId="{7347DEA1-0AF1-486F-8ACA-8D2787071E6C}"/>
    <dgm:cxn modelId="{97105DB7-D67F-437F-AA4A-D31062FC4D54}" type="presOf" srcId="{22B3E272-F05D-4F26-944A-D720F6AE5F9B}" destId="{C88FFC4C-D1D4-4A96-B348-550F39D5BEAD}" srcOrd="0" destOrd="0" presId="urn:microsoft.com/office/officeart/2005/8/layout/radial1"/>
    <dgm:cxn modelId="{3CF9CA57-3A53-49EC-A825-EB1D0AC35E81}" type="presOf" srcId="{ECDFB67D-D85E-4441-B93C-0EF2B1A86909}" destId="{E3B379D2-08BF-4339-B517-A22A49D56BA7}" srcOrd="0" destOrd="0" presId="urn:microsoft.com/office/officeart/2005/8/layout/radial1"/>
    <dgm:cxn modelId="{F747B6F3-DB78-448B-B8B8-A8BB1F8645CA}" type="presOf" srcId="{5747B771-8998-41CE-B348-8EDDE50DB14F}" destId="{053DF1AF-99B9-46C4-AC82-70D76FE88D46}" srcOrd="0" destOrd="0" presId="urn:microsoft.com/office/officeart/2005/8/layout/radial1"/>
    <dgm:cxn modelId="{45FF4137-8684-469E-8D96-76B687CAEBEB}" type="presOf" srcId="{5747B771-8998-41CE-B348-8EDDE50DB14F}" destId="{F33BBFF6-3665-42F1-BEAF-F1955D005C61}" srcOrd="1" destOrd="0" presId="urn:microsoft.com/office/officeart/2005/8/layout/radial1"/>
    <dgm:cxn modelId="{961FBD96-E7E9-4718-90CE-AD4F554EDA02}" type="presOf" srcId="{7741064F-1635-4B36-B25E-80BEFE0EDC86}" destId="{A586CBAA-4145-44A9-B8A6-3F2152FDF1EF}" srcOrd="1" destOrd="0" presId="urn:microsoft.com/office/officeart/2005/8/layout/radial1"/>
    <dgm:cxn modelId="{31AE80D7-8903-448C-A969-97B3A179701D}" srcId="{5C235A21-8344-4303-9BAF-558986496621}" destId="{0FBF5F83-5432-4B8E-B8D3-C1C53A1A58FF}" srcOrd="4" destOrd="0" parTransId="{7741064F-1635-4B36-B25E-80BEFE0EDC86}" sibTransId="{C16473C4-C2D1-4F33-AF58-1F986A229C6D}"/>
    <dgm:cxn modelId="{EAB4CAFB-7315-4E5C-8F40-601B0AF25623}" srcId="{ACD5A7E1-4725-4AD8-A385-BA76EA9346DA}" destId="{B5E5E4B5-5BDF-4062-8B11-43CEAED4E9DD}" srcOrd="1" destOrd="0" parTransId="{F9BD8F10-817F-41A5-8490-A7731E2A3559}" sibTransId="{9439FDC0-B7CC-427B-AFEF-C37FD7B9AB75}"/>
    <dgm:cxn modelId="{F8953E9C-E3EC-4518-A053-DC97D049D12C}" type="presOf" srcId="{ACD5A7E1-4725-4AD8-A385-BA76EA9346DA}" destId="{0FF62A5D-9D80-4264-9CB6-09EB20E405D2}" srcOrd="0" destOrd="0" presId="urn:microsoft.com/office/officeart/2005/8/layout/radial1"/>
    <dgm:cxn modelId="{7C1A0605-700E-4A8D-B315-ABFA364F9AFF}" type="presOf" srcId="{0FBF5F83-5432-4B8E-B8D3-C1C53A1A58FF}" destId="{211FDDC8-E7DF-4E28-9991-B23BE202F71B}" srcOrd="0" destOrd="0" presId="urn:microsoft.com/office/officeart/2005/8/layout/radial1"/>
    <dgm:cxn modelId="{A555EBDA-3A00-4020-B9E2-9759A41CD17C}" type="presParOf" srcId="{0FF62A5D-9D80-4264-9CB6-09EB20E405D2}" destId="{9D9A0209-90CF-483A-B0AE-DA53822FC227}" srcOrd="0" destOrd="0" presId="urn:microsoft.com/office/officeart/2005/8/layout/radial1"/>
    <dgm:cxn modelId="{2F11D2A6-0952-477B-84E9-99B8F24F78E2}" type="presParOf" srcId="{0FF62A5D-9D80-4264-9CB6-09EB20E405D2}" destId="{3C3E74F0-3CA0-41D5-90D4-40C7D7777681}" srcOrd="1" destOrd="0" presId="urn:microsoft.com/office/officeart/2005/8/layout/radial1"/>
    <dgm:cxn modelId="{DDC19855-704D-4592-A895-15BD8C7C325B}" type="presParOf" srcId="{3C3E74F0-3CA0-41D5-90D4-40C7D7777681}" destId="{63586869-FF5A-4872-9BFD-967566078F50}" srcOrd="0" destOrd="0" presId="urn:microsoft.com/office/officeart/2005/8/layout/radial1"/>
    <dgm:cxn modelId="{27DB994D-CFBD-4BB9-8184-00B99C7F7033}" type="presParOf" srcId="{0FF62A5D-9D80-4264-9CB6-09EB20E405D2}" destId="{D6BE30EC-ECB7-4FF1-98F7-E04A3F7ACE95}" srcOrd="2" destOrd="0" presId="urn:microsoft.com/office/officeart/2005/8/layout/radial1"/>
    <dgm:cxn modelId="{242A8A8C-A7FC-4028-90A1-F937885A726D}" type="presParOf" srcId="{0FF62A5D-9D80-4264-9CB6-09EB20E405D2}" destId="{053DF1AF-99B9-46C4-AC82-70D76FE88D46}" srcOrd="3" destOrd="0" presId="urn:microsoft.com/office/officeart/2005/8/layout/radial1"/>
    <dgm:cxn modelId="{AD45E53C-D0B3-496D-92D8-46EEFF9B88FE}" type="presParOf" srcId="{053DF1AF-99B9-46C4-AC82-70D76FE88D46}" destId="{F33BBFF6-3665-42F1-BEAF-F1955D005C61}" srcOrd="0" destOrd="0" presId="urn:microsoft.com/office/officeart/2005/8/layout/radial1"/>
    <dgm:cxn modelId="{0DED62D5-CC16-4C06-BFB4-B31D1EAFA608}" type="presParOf" srcId="{0FF62A5D-9D80-4264-9CB6-09EB20E405D2}" destId="{6A3B1FAD-A300-4366-99E7-44695C252754}" srcOrd="4" destOrd="0" presId="urn:microsoft.com/office/officeart/2005/8/layout/radial1"/>
    <dgm:cxn modelId="{86E90D25-13AE-4A6A-844E-35F1E02D3A0E}" type="presParOf" srcId="{0FF62A5D-9D80-4264-9CB6-09EB20E405D2}" destId="{3EE9DE08-35D4-4F98-BB8F-56A2ED888846}" srcOrd="5" destOrd="0" presId="urn:microsoft.com/office/officeart/2005/8/layout/radial1"/>
    <dgm:cxn modelId="{90312C6F-CA55-4B2B-B07A-74999302E695}" type="presParOf" srcId="{3EE9DE08-35D4-4F98-BB8F-56A2ED888846}" destId="{3DF4DD08-88BC-45AF-821D-962D88C55B8E}" srcOrd="0" destOrd="0" presId="urn:microsoft.com/office/officeart/2005/8/layout/radial1"/>
    <dgm:cxn modelId="{9FA51C02-3167-4EAC-BBB4-60CAA5F397B6}" type="presParOf" srcId="{0FF62A5D-9D80-4264-9CB6-09EB20E405D2}" destId="{B48EB8A0-FF98-47E6-A559-C5AB25E7AF0E}" srcOrd="6" destOrd="0" presId="urn:microsoft.com/office/officeart/2005/8/layout/radial1"/>
    <dgm:cxn modelId="{670313A2-9592-43C7-A9D2-83B04F51EDFB}" type="presParOf" srcId="{0FF62A5D-9D80-4264-9CB6-09EB20E405D2}" destId="{E3B379D2-08BF-4339-B517-A22A49D56BA7}" srcOrd="7" destOrd="0" presId="urn:microsoft.com/office/officeart/2005/8/layout/radial1"/>
    <dgm:cxn modelId="{029946C3-FD7E-4BE7-807C-66C25DD986B3}" type="presParOf" srcId="{E3B379D2-08BF-4339-B517-A22A49D56BA7}" destId="{09DAEA5F-5421-43C0-BDE2-6C74D48DB71A}" srcOrd="0" destOrd="0" presId="urn:microsoft.com/office/officeart/2005/8/layout/radial1"/>
    <dgm:cxn modelId="{240909ED-5E82-48AA-A6B3-C9AD12C08B19}" type="presParOf" srcId="{0FF62A5D-9D80-4264-9CB6-09EB20E405D2}" destId="{1AD1B417-357C-4F8F-8606-2E87CFDB18DB}" srcOrd="8" destOrd="0" presId="urn:microsoft.com/office/officeart/2005/8/layout/radial1"/>
    <dgm:cxn modelId="{B856039D-9B1F-4FC0-A360-6D6F6FBE1F76}" type="presParOf" srcId="{0FF62A5D-9D80-4264-9CB6-09EB20E405D2}" destId="{FE9769A8-E2AF-4580-9534-DC54E1B4C629}" srcOrd="9" destOrd="0" presId="urn:microsoft.com/office/officeart/2005/8/layout/radial1"/>
    <dgm:cxn modelId="{54BD23D7-BD06-490C-A64C-FC91638D2F3A}" type="presParOf" srcId="{FE9769A8-E2AF-4580-9534-DC54E1B4C629}" destId="{A586CBAA-4145-44A9-B8A6-3F2152FDF1EF}" srcOrd="0" destOrd="0" presId="urn:microsoft.com/office/officeart/2005/8/layout/radial1"/>
    <dgm:cxn modelId="{04C96383-9AB9-4C37-8FC8-AC8D74B6C4A5}" type="presParOf" srcId="{0FF62A5D-9D80-4264-9CB6-09EB20E405D2}" destId="{211FDDC8-E7DF-4E28-9991-B23BE202F71B}" srcOrd="10" destOrd="0" presId="urn:microsoft.com/office/officeart/2005/8/layout/radial1"/>
    <dgm:cxn modelId="{64C12BAD-61D0-4B13-9A0E-86B5548C829D}" type="presParOf" srcId="{0FF62A5D-9D80-4264-9CB6-09EB20E405D2}" destId="{C88FFC4C-D1D4-4A96-B348-550F39D5BEAD}" srcOrd="11" destOrd="0" presId="urn:microsoft.com/office/officeart/2005/8/layout/radial1"/>
    <dgm:cxn modelId="{946DC122-5E5D-4D08-AF66-265C9CD703E2}" type="presParOf" srcId="{C88FFC4C-D1D4-4A96-B348-550F39D5BEAD}" destId="{70633808-13E2-4455-BE4E-24F57CA0B153}" srcOrd="0" destOrd="0" presId="urn:microsoft.com/office/officeart/2005/8/layout/radial1"/>
    <dgm:cxn modelId="{C8B8E4F8-147A-4FA3-BEA3-DEBF883E99D4}" type="presParOf" srcId="{0FF62A5D-9D80-4264-9CB6-09EB20E405D2}" destId="{9B26976F-FB1E-4827-8CE2-A465101D51B4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9AAB00-BC42-431F-BDE1-7B4A7459C864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16F80D-889E-4203-B3E3-65C4A7ADA382}">
      <dgm:prSet phldrT="[Текст]"/>
      <dgm:spPr>
        <a:ln>
          <a:noFill/>
        </a:ln>
      </dgm:spPr>
      <dgm:t>
        <a:bodyPr/>
        <a:lstStyle/>
        <a:p>
          <a:r>
            <a:rPr lang="ru-RU">
              <a:solidFill>
                <a:schemeClr val="accent6"/>
              </a:solidFill>
              <a:latin typeface="Comic Sans MS" pitchFamily="66" charset="0"/>
            </a:rPr>
            <a:t>Помнит</a:t>
          </a:r>
        </a:p>
      </dgm:t>
    </dgm:pt>
    <dgm:pt modelId="{290084BA-E05D-4D79-823C-7BF5C4B6A8AD}" type="parTrans" cxnId="{AA696F41-2111-4208-827E-BBC2A8545797}">
      <dgm:prSet/>
      <dgm:spPr/>
      <dgm:t>
        <a:bodyPr/>
        <a:lstStyle/>
        <a:p>
          <a:endParaRPr lang="ru-RU"/>
        </a:p>
      </dgm:t>
    </dgm:pt>
    <dgm:pt modelId="{878A982F-18A1-49D2-B32F-172280C91A3D}" type="sibTrans" cxnId="{AA696F41-2111-4208-827E-BBC2A8545797}">
      <dgm:prSet/>
      <dgm:spPr/>
      <dgm:t>
        <a:bodyPr/>
        <a:lstStyle/>
        <a:p>
          <a:endParaRPr lang="ru-RU"/>
        </a:p>
      </dgm:t>
    </dgm:pt>
    <dgm:pt modelId="{B5E65058-0D03-4B00-A1D1-44191353EB47}">
      <dgm:prSet phldrT="[Текст]" custT="1"/>
      <dgm:spPr/>
      <dgm:t>
        <a:bodyPr/>
        <a:lstStyle/>
        <a:p>
          <a:r>
            <a:rPr lang="ru-RU" sz="1100"/>
            <a:t> </a:t>
          </a:r>
          <a:r>
            <a:rPr lang="ru-RU" sz="1100" smtClean="0"/>
            <a:t> </a:t>
          </a:r>
          <a:r>
            <a:rPr lang="ru-RU" sz="1400" smtClean="0"/>
            <a:t>Что </a:t>
          </a:r>
          <a:r>
            <a:rPr lang="ru-RU" sz="1400"/>
            <a:t>было задано</a:t>
          </a:r>
        </a:p>
      </dgm:t>
    </dgm:pt>
    <dgm:pt modelId="{EFB2E5AC-8CD1-4684-92C7-35A5D82553CB}" type="parTrans" cxnId="{B9E64E10-3FEF-4DBA-A229-625A0AF39535}">
      <dgm:prSet/>
      <dgm:spPr/>
      <dgm:t>
        <a:bodyPr/>
        <a:lstStyle/>
        <a:p>
          <a:endParaRPr lang="ru-RU"/>
        </a:p>
      </dgm:t>
    </dgm:pt>
    <dgm:pt modelId="{51FF69B7-FFD0-4A2C-A0DC-0088F7D0DD22}" type="sibTrans" cxnId="{B9E64E10-3FEF-4DBA-A229-625A0AF39535}">
      <dgm:prSet/>
      <dgm:spPr/>
      <dgm:t>
        <a:bodyPr/>
        <a:lstStyle/>
        <a:p>
          <a:endParaRPr lang="ru-RU"/>
        </a:p>
      </dgm:t>
    </dgm:pt>
    <dgm:pt modelId="{09ABF34E-8BB8-4CA6-9EB0-45C77198E10F}">
      <dgm:prSet phldrT="[Текст]"/>
      <dgm:spPr>
        <a:ln>
          <a:noFill/>
        </a:ln>
      </dgm:spPr>
      <dgm:t>
        <a:bodyPr/>
        <a:lstStyle/>
        <a:p>
          <a:r>
            <a:rPr lang="ru-RU">
              <a:solidFill>
                <a:schemeClr val="accent6">
                  <a:lumMod val="75000"/>
                </a:schemeClr>
              </a:solidFill>
              <a:latin typeface="Comic Sans MS" pitchFamily="66" charset="0"/>
            </a:rPr>
            <a:t>Видит</a:t>
          </a:r>
        </a:p>
      </dgm:t>
    </dgm:pt>
    <dgm:pt modelId="{CF259212-A1B6-4447-95CF-2E232D457E3C}" type="parTrans" cxnId="{9D495A61-8786-434B-B7C9-A0959C4DDCEA}">
      <dgm:prSet/>
      <dgm:spPr/>
      <dgm:t>
        <a:bodyPr/>
        <a:lstStyle/>
        <a:p>
          <a:endParaRPr lang="ru-RU"/>
        </a:p>
      </dgm:t>
    </dgm:pt>
    <dgm:pt modelId="{B10E210C-6114-4BD3-A4FC-610AC94D5044}" type="sibTrans" cxnId="{9D495A61-8786-434B-B7C9-A0959C4DDCEA}">
      <dgm:prSet/>
      <dgm:spPr/>
      <dgm:t>
        <a:bodyPr/>
        <a:lstStyle/>
        <a:p>
          <a:endParaRPr lang="ru-RU"/>
        </a:p>
      </dgm:t>
    </dgm:pt>
    <dgm:pt modelId="{7408815C-CE58-4423-A8FF-BF7FA16AE6E2}">
      <dgm:prSet phldrT="[Текст]" custT="1"/>
      <dgm:spPr/>
      <dgm:t>
        <a:bodyPr/>
        <a:lstStyle/>
        <a:p>
          <a:r>
            <a:rPr lang="ru-RU" sz="1800"/>
            <a:t>Кому плохо</a:t>
          </a:r>
        </a:p>
      </dgm:t>
    </dgm:pt>
    <dgm:pt modelId="{56E7C985-4D9E-41A0-AD91-8C4F9EF0DFDD}" type="parTrans" cxnId="{F7266769-9442-42FD-B49F-3C9F00DF6834}">
      <dgm:prSet/>
      <dgm:spPr/>
      <dgm:t>
        <a:bodyPr/>
        <a:lstStyle/>
        <a:p>
          <a:endParaRPr lang="ru-RU"/>
        </a:p>
      </dgm:t>
    </dgm:pt>
    <dgm:pt modelId="{CC6E7088-7F93-4D8D-BDFE-6FCF4FC4E3A4}" type="sibTrans" cxnId="{F7266769-9442-42FD-B49F-3C9F00DF6834}">
      <dgm:prSet/>
      <dgm:spPr/>
      <dgm:t>
        <a:bodyPr/>
        <a:lstStyle/>
        <a:p>
          <a:endParaRPr lang="ru-RU"/>
        </a:p>
      </dgm:t>
    </dgm:pt>
    <dgm:pt modelId="{DE3E7D1B-B5E6-430F-AC4E-EAD04E19BBF7}">
      <dgm:prSet phldrT="[Текст]" custT="1"/>
      <dgm:spPr/>
      <dgm:t>
        <a:bodyPr/>
        <a:lstStyle/>
        <a:p>
          <a:r>
            <a:rPr lang="ru-RU" sz="1800" dirty="0"/>
            <a:t>Кому скучно</a:t>
          </a:r>
        </a:p>
      </dgm:t>
    </dgm:pt>
    <dgm:pt modelId="{0FD6A8B3-F75D-4AA1-A56B-8F4F8D942966}" type="parTrans" cxnId="{62A797A4-9C51-4A2A-9F73-61588A03A5AB}">
      <dgm:prSet/>
      <dgm:spPr/>
      <dgm:t>
        <a:bodyPr/>
        <a:lstStyle/>
        <a:p>
          <a:endParaRPr lang="ru-RU"/>
        </a:p>
      </dgm:t>
    </dgm:pt>
    <dgm:pt modelId="{F172DA84-8A3B-41A2-8BE9-96377132EC44}" type="sibTrans" cxnId="{62A797A4-9C51-4A2A-9F73-61588A03A5AB}">
      <dgm:prSet/>
      <dgm:spPr/>
      <dgm:t>
        <a:bodyPr/>
        <a:lstStyle/>
        <a:p>
          <a:endParaRPr lang="ru-RU"/>
        </a:p>
      </dgm:t>
    </dgm:pt>
    <dgm:pt modelId="{7FC7B8DC-B26E-4B1B-8BCB-E99D6D3C4DF1}">
      <dgm:prSet phldrT="[Текст]"/>
      <dgm:spPr>
        <a:solidFill>
          <a:schemeClr val="lt1">
            <a:hueOff val="0"/>
            <a:satOff val="0"/>
            <a:lumOff val="0"/>
          </a:schemeClr>
        </a:solidFill>
        <a:ln>
          <a:noFill/>
        </a:ln>
      </dgm:spPr>
      <dgm:t>
        <a:bodyPr/>
        <a:lstStyle/>
        <a:p>
          <a:r>
            <a:rPr lang="ru-RU">
              <a:solidFill>
                <a:schemeClr val="accent6">
                  <a:lumMod val="50000"/>
                </a:schemeClr>
              </a:solidFill>
              <a:latin typeface="Comic Sans MS" pitchFamily="66" charset="0"/>
            </a:rPr>
            <a:t>Выглядит</a:t>
          </a:r>
        </a:p>
      </dgm:t>
    </dgm:pt>
    <dgm:pt modelId="{0EA29934-96D8-403E-8CBE-F93DCA08E541}" type="parTrans" cxnId="{14D47BFA-6A75-4E99-9E60-80EA5061BD86}">
      <dgm:prSet/>
      <dgm:spPr/>
      <dgm:t>
        <a:bodyPr/>
        <a:lstStyle/>
        <a:p>
          <a:endParaRPr lang="ru-RU"/>
        </a:p>
      </dgm:t>
    </dgm:pt>
    <dgm:pt modelId="{E13C2756-CB9E-46D1-A870-795241B9B4BB}" type="sibTrans" cxnId="{14D47BFA-6A75-4E99-9E60-80EA5061BD86}">
      <dgm:prSet/>
      <dgm:spPr/>
      <dgm:t>
        <a:bodyPr/>
        <a:lstStyle/>
        <a:p>
          <a:endParaRPr lang="ru-RU"/>
        </a:p>
      </dgm:t>
    </dgm:pt>
    <dgm:pt modelId="{D71D1A50-8C3F-4BA1-968D-B7F2C572907D}">
      <dgm:prSet phldrT="[Текст]" custT="1"/>
      <dgm:spPr/>
      <dgm:t>
        <a:bodyPr/>
        <a:lstStyle/>
        <a:p>
          <a:r>
            <a:rPr lang="ru-RU" sz="1100" dirty="0"/>
            <a:t> </a:t>
          </a:r>
          <a:r>
            <a:rPr lang="ru-RU" sz="1400" dirty="0"/>
            <a:t>Здоровым  (голос, плечи, спина)</a:t>
          </a:r>
        </a:p>
      </dgm:t>
    </dgm:pt>
    <dgm:pt modelId="{9908673C-174F-44DD-93DF-DE858852DD42}" type="parTrans" cxnId="{DB30DBB0-4EEC-4818-A123-5A2DA4569D89}">
      <dgm:prSet/>
      <dgm:spPr/>
      <dgm:t>
        <a:bodyPr/>
        <a:lstStyle/>
        <a:p>
          <a:endParaRPr lang="ru-RU"/>
        </a:p>
      </dgm:t>
    </dgm:pt>
    <dgm:pt modelId="{D23C55DA-04A9-42F6-A04B-47C2DB137517}" type="sibTrans" cxnId="{DB30DBB0-4EEC-4818-A123-5A2DA4569D89}">
      <dgm:prSet/>
      <dgm:spPr/>
      <dgm:t>
        <a:bodyPr/>
        <a:lstStyle/>
        <a:p>
          <a:endParaRPr lang="ru-RU"/>
        </a:p>
      </dgm:t>
    </dgm:pt>
    <dgm:pt modelId="{1EF0263B-07AB-44C5-860B-DC7E012D1984}">
      <dgm:prSet phldrT="[Текст]" custT="1"/>
      <dgm:spPr/>
      <dgm:t>
        <a:bodyPr/>
        <a:lstStyle/>
        <a:p>
          <a:r>
            <a:rPr lang="ru-RU" sz="1400" dirty="0"/>
            <a:t>Нормальным человеком (знает счёт ночного спортивного матча, критикует погоду и пробки, рассказывает о самых важных событиях своей жизни)</a:t>
          </a:r>
        </a:p>
      </dgm:t>
    </dgm:pt>
    <dgm:pt modelId="{622B6B13-D6EA-4F2E-8283-BE4D2DC55304}" type="parTrans" cxnId="{2D55F2E6-6E12-4D46-8155-BB0DB5265BB4}">
      <dgm:prSet/>
      <dgm:spPr/>
      <dgm:t>
        <a:bodyPr/>
        <a:lstStyle/>
        <a:p>
          <a:endParaRPr lang="ru-RU"/>
        </a:p>
      </dgm:t>
    </dgm:pt>
    <dgm:pt modelId="{B6D485C0-AB9B-4E9B-A347-B1BD4E002D4B}" type="sibTrans" cxnId="{2D55F2E6-6E12-4D46-8155-BB0DB5265BB4}">
      <dgm:prSet/>
      <dgm:spPr/>
      <dgm:t>
        <a:bodyPr/>
        <a:lstStyle/>
        <a:p>
          <a:endParaRPr lang="ru-RU"/>
        </a:p>
      </dgm:t>
    </dgm:pt>
    <dgm:pt modelId="{126ABE45-FD62-4626-8C2F-A4E59DCFE473}">
      <dgm:prSet phldrT="[Текст]" custT="1"/>
      <dgm:spPr/>
      <dgm:t>
        <a:bodyPr/>
        <a:lstStyle/>
        <a:p>
          <a:r>
            <a:rPr lang="ru-RU" sz="1800"/>
            <a:t>Кто  "не с нами"</a:t>
          </a:r>
        </a:p>
      </dgm:t>
    </dgm:pt>
    <dgm:pt modelId="{8B870B0D-E956-496E-828A-740D828BAD32}" type="parTrans" cxnId="{E8DA2C7A-1C40-44FD-95D4-EE9AE39B8104}">
      <dgm:prSet/>
      <dgm:spPr/>
      <dgm:t>
        <a:bodyPr/>
        <a:lstStyle/>
        <a:p>
          <a:endParaRPr lang="ru-RU"/>
        </a:p>
      </dgm:t>
    </dgm:pt>
    <dgm:pt modelId="{500C3BA0-A449-483F-90FD-90726367E863}" type="sibTrans" cxnId="{E8DA2C7A-1C40-44FD-95D4-EE9AE39B8104}">
      <dgm:prSet/>
      <dgm:spPr/>
      <dgm:t>
        <a:bodyPr/>
        <a:lstStyle/>
        <a:p>
          <a:endParaRPr lang="ru-RU"/>
        </a:p>
      </dgm:t>
    </dgm:pt>
    <dgm:pt modelId="{4C987663-2821-4ED7-8E70-65E211035A53}">
      <dgm:prSet phldrT="[Текст]" custT="1"/>
      <dgm:spPr/>
      <dgm:t>
        <a:bodyPr/>
        <a:lstStyle/>
        <a:p>
          <a:r>
            <a:rPr lang="ru-RU" sz="1400"/>
            <a:t> О работе с учебником и атласом</a:t>
          </a:r>
        </a:p>
      </dgm:t>
    </dgm:pt>
    <dgm:pt modelId="{1F1BCD2E-EE2E-4A22-B779-544DD2896322}" type="sibTrans" cxnId="{B4B98384-2E76-4CEB-A43D-D8B2DE23FF13}">
      <dgm:prSet/>
      <dgm:spPr/>
      <dgm:t>
        <a:bodyPr/>
        <a:lstStyle/>
        <a:p>
          <a:endParaRPr lang="ru-RU"/>
        </a:p>
      </dgm:t>
    </dgm:pt>
    <dgm:pt modelId="{9F839D04-B6F3-4EF5-ABE1-2F9BBA46CFBE}" type="parTrans" cxnId="{B4B98384-2E76-4CEB-A43D-D8B2DE23FF13}">
      <dgm:prSet/>
      <dgm:spPr/>
      <dgm:t>
        <a:bodyPr/>
        <a:lstStyle/>
        <a:p>
          <a:endParaRPr lang="ru-RU"/>
        </a:p>
      </dgm:t>
    </dgm:pt>
    <dgm:pt modelId="{89FC0866-4152-422F-A386-0AB96BFF07A4}">
      <dgm:prSet phldrT="[Текст]" custT="1"/>
      <dgm:spPr/>
      <dgm:t>
        <a:bodyPr/>
        <a:lstStyle/>
        <a:p>
          <a:r>
            <a:rPr lang="ru-RU" sz="1400" dirty="0"/>
            <a:t> Проверяет домашнюю  работу</a:t>
          </a:r>
        </a:p>
      </dgm:t>
    </dgm:pt>
    <dgm:pt modelId="{5CDD6167-8C53-478E-B639-4B54F7AB5D72}" type="sibTrans" cxnId="{2FB5DBE9-3FC5-42D2-8850-F3E6C5332FAF}">
      <dgm:prSet/>
      <dgm:spPr/>
      <dgm:t>
        <a:bodyPr/>
        <a:lstStyle/>
        <a:p>
          <a:endParaRPr lang="ru-RU"/>
        </a:p>
      </dgm:t>
    </dgm:pt>
    <dgm:pt modelId="{C5E3849A-592B-4926-8DBB-AF01FAE2DD9F}" type="parTrans" cxnId="{2FB5DBE9-3FC5-42D2-8850-F3E6C5332FAF}">
      <dgm:prSet/>
      <dgm:spPr/>
      <dgm:t>
        <a:bodyPr/>
        <a:lstStyle/>
        <a:p>
          <a:endParaRPr lang="ru-RU"/>
        </a:p>
      </dgm:t>
    </dgm:pt>
    <dgm:pt modelId="{4C4ED7EE-D9F6-44F2-A5DE-5B23B9F3BF5E}">
      <dgm:prSet phldrT="[Текст]" custT="1"/>
      <dgm:spPr/>
      <dgm:t>
        <a:bodyPr/>
        <a:lstStyle/>
        <a:p>
          <a:r>
            <a:rPr lang="ru-RU" sz="1400" dirty="0"/>
            <a:t> Выставляет оценки в журнал, дневник</a:t>
          </a:r>
        </a:p>
      </dgm:t>
    </dgm:pt>
    <dgm:pt modelId="{CDD0DEB1-A823-4645-8D63-ACC296E21BA8}" type="parTrans" cxnId="{FC8A9965-5479-4746-8E15-828BEE142647}">
      <dgm:prSet/>
      <dgm:spPr/>
      <dgm:t>
        <a:bodyPr/>
        <a:lstStyle/>
        <a:p>
          <a:endParaRPr lang="ru-RU"/>
        </a:p>
      </dgm:t>
    </dgm:pt>
    <dgm:pt modelId="{74AA16A4-B054-4457-8968-2E2569038F2F}" type="sibTrans" cxnId="{FC8A9965-5479-4746-8E15-828BEE142647}">
      <dgm:prSet/>
      <dgm:spPr/>
      <dgm:t>
        <a:bodyPr/>
        <a:lstStyle/>
        <a:p>
          <a:endParaRPr lang="ru-RU"/>
        </a:p>
      </dgm:t>
    </dgm:pt>
    <dgm:pt modelId="{4B7E9D6C-AB7D-4C27-A58A-0CEFED8149C3}">
      <dgm:prSet phldrT="[Текст]" custT="1"/>
      <dgm:spPr/>
      <dgm:t>
        <a:bodyPr/>
        <a:lstStyle/>
        <a:p>
          <a:r>
            <a:rPr lang="ru-RU" sz="1400" dirty="0"/>
            <a:t>  О тех, кто вышел...</a:t>
          </a:r>
        </a:p>
      </dgm:t>
    </dgm:pt>
    <dgm:pt modelId="{53356725-51CD-4489-919D-90AFC4CEC142}" type="parTrans" cxnId="{2A3924E2-3BFE-42C3-90DC-2CB995FE0131}">
      <dgm:prSet/>
      <dgm:spPr/>
      <dgm:t>
        <a:bodyPr/>
        <a:lstStyle/>
        <a:p>
          <a:endParaRPr lang="ru-RU"/>
        </a:p>
      </dgm:t>
    </dgm:pt>
    <dgm:pt modelId="{ED4B76F9-6CE8-4DC3-959A-6016B84B8AA9}" type="sibTrans" cxnId="{2A3924E2-3BFE-42C3-90DC-2CB995FE0131}">
      <dgm:prSet/>
      <dgm:spPr/>
      <dgm:t>
        <a:bodyPr/>
        <a:lstStyle/>
        <a:p>
          <a:endParaRPr lang="ru-RU"/>
        </a:p>
      </dgm:t>
    </dgm:pt>
    <dgm:pt modelId="{800613EF-A324-4B99-969D-6626EFC70839}">
      <dgm:prSet phldrT="[Текст]" custT="1"/>
      <dgm:spPr/>
      <dgm:t>
        <a:bodyPr/>
        <a:lstStyle/>
        <a:p>
          <a:r>
            <a:rPr lang="ru-RU" sz="1800" dirty="0"/>
            <a:t>Кто что - то задумал</a:t>
          </a:r>
        </a:p>
      </dgm:t>
    </dgm:pt>
    <dgm:pt modelId="{B9A01475-CE48-4ADA-835D-3DC18A2447CC}" type="parTrans" cxnId="{CB5C90CF-71FF-4383-8E54-15A24061BB1D}">
      <dgm:prSet/>
      <dgm:spPr/>
      <dgm:t>
        <a:bodyPr/>
        <a:lstStyle/>
        <a:p>
          <a:endParaRPr lang="ru-RU"/>
        </a:p>
      </dgm:t>
    </dgm:pt>
    <dgm:pt modelId="{B1921D94-BE89-4747-A346-BF133EC635D8}" type="sibTrans" cxnId="{CB5C90CF-71FF-4383-8E54-15A24061BB1D}">
      <dgm:prSet/>
      <dgm:spPr/>
      <dgm:t>
        <a:bodyPr/>
        <a:lstStyle/>
        <a:p>
          <a:endParaRPr lang="ru-RU"/>
        </a:p>
      </dgm:t>
    </dgm:pt>
    <dgm:pt modelId="{871D01F0-C9FB-4D92-B08F-1730C142E6F4}">
      <dgm:prSet phldrT="[Текст]" custT="1"/>
      <dgm:spPr/>
      <dgm:t>
        <a:bodyPr/>
        <a:lstStyle/>
        <a:p>
          <a:r>
            <a:rPr lang="ru-RU" sz="1800"/>
            <a:t>Тех, кто его снимает</a:t>
          </a:r>
        </a:p>
      </dgm:t>
    </dgm:pt>
    <dgm:pt modelId="{1125E035-3A3B-427C-B13D-0CAE33BA84BA}" type="parTrans" cxnId="{D7E57FAA-8B39-45FC-8837-1B06772CFD10}">
      <dgm:prSet/>
      <dgm:spPr/>
      <dgm:t>
        <a:bodyPr/>
        <a:lstStyle/>
        <a:p>
          <a:endParaRPr lang="ru-RU"/>
        </a:p>
      </dgm:t>
    </dgm:pt>
    <dgm:pt modelId="{956F31DA-B99C-48E0-92F5-E3738B1E7694}" type="sibTrans" cxnId="{D7E57FAA-8B39-45FC-8837-1B06772CFD10}">
      <dgm:prSet/>
      <dgm:spPr/>
      <dgm:t>
        <a:bodyPr/>
        <a:lstStyle/>
        <a:p>
          <a:endParaRPr lang="ru-RU"/>
        </a:p>
      </dgm:t>
    </dgm:pt>
    <dgm:pt modelId="{A5BCB191-B067-4FB7-9326-5E308166ACC1}">
      <dgm:prSet phldrT="[Текст]" custT="1"/>
      <dgm:spPr/>
      <dgm:t>
        <a:bodyPr/>
        <a:lstStyle/>
        <a:p>
          <a:r>
            <a:rPr lang="ru-RU" sz="1400" dirty="0"/>
            <a:t> Ухоженным  (волосы</a:t>
          </a:r>
          <a:r>
            <a:rPr lang="ru-RU" sz="1400" dirty="0" smtClean="0"/>
            <a:t>, ногти,  </a:t>
          </a:r>
          <a:r>
            <a:rPr lang="ru-RU" sz="1400" dirty="0"/>
            <a:t>сменная обувь)</a:t>
          </a:r>
        </a:p>
      </dgm:t>
    </dgm:pt>
    <dgm:pt modelId="{4CFA699C-C960-4569-8AFB-5C3F41448C2D}" type="parTrans" cxnId="{959694A6-EF98-4E21-BF51-9923CE355A92}">
      <dgm:prSet/>
      <dgm:spPr/>
      <dgm:t>
        <a:bodyPr/>
        <a:lstStyle/>
        <a:p>
          <a:endParaRPr lang="ru-RU"/>
        </a:p>
      </dgm:t>
    </dgm:pt>
    <dgm:pt modelId="{EB1492BA-7D0A-4CF5-A8FA-B11B21E773D2}" type="sibTrans" cxnId="{959694A6-EF98-4E21-BF51-9923CE355A92}">
      <dgm:prSet/>
      <dgm:spPr/>
      <dgm:t>
        <a:bodyPr/>
        <a:lstStyle/>
        <a:p>
          <a:endParaRPr lang="ru-RU"/>
        </a:p>
      </dgm:t>
    </dgm:pt>
    <dgm:pt modelId="{ADE97ACD-71A0-4D3C-A65E-35AE08F010EC}">
      <dgm:prSet phldrT="[Текст]" custT="1"/>
      <dgm:spPr/>
      <dgm:t>
        <a:bodyPr/>
        <a:lstStyle/>
        <a:p>
          <a:r>
            <a:rPr lang="ru-RU" sz="1400" dirty="0"/>
            <a:t> Подготовленным (конспект, ОЭР)</a:t>
          </a:r>
        </a:p>
      </dgm:t>
    </dgm:pt>
    <dgm:pt modelId="{12A2F0D9-AF33-44CA-ADAC-5D1D290192B6}" type="parTrans" cxnId="{B5D3572A-08D7-4F34-B4B3-18CDCAA69B71}">
      <dgm:prSet/>
      <dgm:spPr/>
      <dgm:t>
        <a:bodyPr/>
        <a:lstStyle/>
        <a:p>
          <a:endParaRPr lang="ru-RU"/>
        </a:p>
      </dgm:t>
    </dgm:pt>
    <dgm:pt modelId="{2DF6587B-27DD-4584-99D8-C952ACA87FFB}" type="sibTrans" cxnId="{B5D3572A-08D7-4F34-B4B3-18CDCAA69B71}">
      <dgm:prSet/>
      <dgm:spPr/>
      <dgm:t>
        <a:bodyPr/>
        <a:lstStyle/>
        <a:p>
          <a:endParaRPr lang="ru-RU"/>
        </a:p>
      </dgm:t>
    </dgm:pt>
    <dgm:pt modelId="{7851A18A-5975-431E-B260-E939431A0C73}">
      <dgm:prSet phldrT="[Текст]" custT="1"/>
      <dgm:spPr/>
      <dgm:t>
        <a:bodyPr/>
        <a:lstStyle/>
        <a:p>
          <a:r>
            <a:rPr lang="ru-RU" sz="1400" dirty="0"/>
            <a:t> Заинтересованным (знает ФИ, особенности класса и каждого ученика)</a:t>
          </a:r>
        </a:p>
      </dgm:t>
    </dgm:pt>
    <dgm:pt modelId="{133332E4-2D83-4033-83B1-3F8BD945202A}" type="parTrans" cxnId="{28477AD5-9F2D-4615-BC59-F0ED802D5B9B}">
      <dgm:prSet/>
      <dgm:spPr/>
      <dgm:t>
        <a:bodyPr/>
        <a:lstStyle/>
        <a:p>
          <a:endParaRPr lang="ru-RU"/>
        </a:p>
      </dgm:t>
    </dgm:pt>
    <dgm:pt modelId="{E9A71291-F882-4F77-AC37-B9777B055D79}" type="sibTrans" cxnId="{28477AD5-9F2D-4615-BC59-F0ED802D5B9B}">
      <dgm:prSet/>
      <dgm:spPr/>
      <dgm:t>
        <a:bodyPr/>
        <a:lstStyle/>
        <a:p>
          <a:endParaRPr lang="ru-RU"/>
        </a:p>
      </dgm:t>
    </dgm:pt>
    <dgm:pt modelId="{280D7C5B-5C91-4C3D-ADC7-368F392B606C}">
      <dgm:prSet phldrT="[Текст]" custT="1"/>
      <dgm:spPr/>
      <dgm:t>
        <a:bodyPr/>
        <a:lstStyle/>
        <a:p>
          <a:r>
            <a:rPr lang="ru-RU" sz="1400" dirty="0"/>
            <a:t> Компетентным (</a:t>
          </a:r>
          <a:r>
            <a:rPr lang="ru-RU" sz="1400" dirty="0" smtClean="0"/>
            <a:t>оперирует </a:t>
          </a:r>
          <a:r>
            <a:rPr lang="ru-RU" sz="1400" dirty="0"/>
            <a:t>проверенными цифрами и фактами)</a:t>
          </a:r>
        </a:p>
      </dgm:t>
    </dgm:pt>
    <dgm:pt modelId="{05592B38-2B3F-43AA-9020-E44A4FA0AC64}" type="parTrans" cxnId="{9D19A144-930C-4B87-A384-2F9BA0C346B7}">
      <dgm:prSet/>
      <dgm:spPr/>
      <dgm:t>
        <a:bodyPr/>
        <a:lstStyle/>
        <a:p>
          <a:endParaRPr lang="ru-RU"/>
        </a:p>
      </dgm:t>
    </dgm:pt>
    <dgm:pt modelId="{826A15D1-1282-49D9-B8F7-FD8E90080258}" type="sibTrans" cxnId="{9D19A144-930C-4B87-A384-2F9BA0C346B7}">
      <dgm:prSet/>
      <dgm:spPr/>
      <dgm:t>
        <a:bodyPr/>
        <a:lstStyle/>
        <a:p>
          <a:endParaRPr lang="ru-RU"/>
        </a:p>
      </dgm:t>
    </dgm:pt>
    <dgm:pt modelId="{3BCD9AE0-4F36-49CC-943B-76B802B7987E}">
      <dgm:prSet phldrT="[Текст]" custT="1"/>
      <dgm:spPr/>
      <dgm:t>
        <a:bodyPr/>
        <a:lstStyle/>
        <a:p>
          <a:endParaRPr lang="ru-RU" sz="1400"/>
        </a:p>
      </dgm:t>
    </dgm:pt>
    <dgm:pt modelId="{05768018-2A82-42F8-A4A4-B67384D3AEE4}" type="parTrans" cxnId="{A4A0C716-55BE-4457-A88F-3C915EBC4266}">
      <dgm:prSet/>
      <dgm:spPr/>
      <dgm:t>
        <a:bodyPr/>
        <a:lstStyle/>
        <a:p>
          <a:endParaRPr lang="ru-RU"/>
        </a:p>
      </dgm:t>
    </dgm:pt>
    <dgm:pt modelId="{9C9AF009-954A-4115-BA9D-0F081CBFBCA2}" type="sibTrans" cxnId="{A4A0C716-55BE-4457-A88F-3C915EBC4266}">
      <dgm:prSet/>
      <dgm:spPr/>
      <dgm:t>
        <a:bodyPr/>
        <a:lstStyle/>
        <a:p>
          <a:endParaRPr lang="ru-RU"/>
        </a:p>
      </dgm:t>
    </dgm:pt>
    <dgm:pt modelId="{CFE4A87F-17F3-4A24-AC6F-D598194B0527}">
      <dgm:prSet phldrT="[Текст]" custT="1"/>
      <dgm:spPr/>
      <dgm:t>
        <a:bodyPr/>
        <a:lstStyle/>
        <a:p>
          <a:endParaRPr lang="ru-RU" sz="1400" dirty="0"/>
        </a:p>
      </dgm:t>
    </dgm:pt>
    <dgm:pt modelId="{264A01AD-6E1B-4B29-A207-A2869048107E}" type="parTrans" cxnId="{5EE2D5B8-C8DB-4249-BDA5-07A37FD413A0}">
      <dgm:prSet/>
      <dgm:spPr/>
      <dgm:t>
        <a:bodyPr/>
        <a:lstStyle/>
        <a:p>
          <a:endParaRPr lang="ru-RU"/>
        </a:p>
      </dgm:t>
    </dgm:pt>
    <dgm:pt modelId="{2918DE79-DC6E-4E73-B6A9-0E9E0797078F}" type="sibTrans" cxnId="{5EE2D5B8-C8DB-4249-BDA5-07A37FD413A0}">
      <dgm:prSet/>
      <dgm:spPr/>
      <dgm:t>
        <a:bodyPr/>
        <a:lstStyle/>
        <a:p>
          <a:endParaRPr lang="ru-RU"/>
        </a:p>
      </dgm:t>
    </dgm:pt>
    <dgm:pt modelId="{86C7086C-894A-47DC-9120-EAEBB4726DF7}">
      <dgm:prSet phldrT="[Текст]" custT="1"/>
      <dgm:spPr/>
      <dgm:t>
        <a:bodyPr/>
        <a:lstStyle/>
        <a:p>
          <a:r>
            <a:rPr lang="ru-RU" sz="1400" dirty="0" smtClean="0"/>
            <a:t>  О звонке</a:t>
          </a:r>
          <a:endParaRPr lang="ru-RU" sz="1400" dirty="0"/>
        </a:p>
      </dgm:t>
    </dgm:pt>
    <dgm:pt modelId="{5DC9597F-CDCC-4A14-9579-F634FCAC2316}" type="parTrans" cxnId="{C9F9F44F-082D-48C5-A8F0-270B7D14DFBC}">
      <dgm:prSet/>
      <dgm:spPr/>
    </dgm:pt>
    <dgm:pt modelId="{FA2C11E1-D7F9-4999-83CA-4B9F727AB917}" type="sibTrans" cxnId="{C9F9F44F-082D-48C5-A8F0-270B7D14DFBC}">
      <dgm:prSet/>
      <dgm:spPr/>
    </dgm:pt>
    <dgm:pt modelId="{FE2AB92B-316D-49EC-8778-19E9ABFE1D61}" type="pres">
      <dgm:prSet presAssocID="{EA9AAB00-BC42-431F-BDE1-7B4A7459C86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2E6785-AB86-4050-AD82-9A8FDE66948B}" type="pres">
      <dgm:prSet presAssocID="{8D16F80D-889E-4203-B3E3-65C4A7ADA382}" presName="circle1" presStyleLbl="node1" presStyleIdx="0" presStyleCnt="3" custScaleX="100963"/>
      <dgm:spPr>
        <a:solidFill>
          <a:schemeClr val="accent6">
            <a:lumMod val="60000"/>
            <a:lumOff val="40000"/>
          </a:schemeClr>
        </a:solidFill>
      </dgm:spPr>
    </dgm:pt>
    <dgm:pt modelId="{9F7E1A7E-4367-4FBB-A1F8-D47D46701B61}" type="pres">
      <dgm:prSet presAssocID="{8D16F80D-889E-4203-B3E3-65C4A7ADA382}" presName="space" presStyleCnt="0"/>
      <dgm:spPr/>
    </dgm:pt>
    <dgm:pt modelId="{18074819-54F1-49E5-80AE-3174DDF2BCF8}" type="pres">
      <dgm:prSet presAssocID="{8D16F80D-889E-4203-B3E3-65C4A7ADA382}" presName="rect1" presStyleLbl="alignAcc1" presStyleIdx="0" presStyleCnt="3" custScaleX="110521" custScaleY="105331" custLinFactNeighborX="-3391"/>
      <dgm:spPr/>
      <dgm:t>
        <a:bodyPr/>
        <a:lstStyle/>
        <a:p>
          <a:endParaRPr lang="ru-RU"/>
        </a:p>
      </dgm:t>
    </dgm:pt>
    <dgm:pt modelId="{00784EBF-BAA4-4E95-9846-9D8577179546}" type="pres">
      <dgm:prSet presAssocID="{09ABF34E-8BB8-4CA6-9EB0-45C77198E10F}" presName="vertSpace2" presStyleLbl="node1" presStyleIdx="0" presStyleCnt="3"/>
      <dgm:spPr/>
    </dgm:pt>
    <dgm:pt modelId="{A28AB1E0-330D-497E-B3A7-D9BBDD413290}" type="pres">
      <dgm:prSet presAssocID="{09ABF34E-8BB8-4CA6-9EB0-45C77198E10F}" presName="circle2" presStyleLbl="node1" presStyleIdx="1" presStyleCnt="3"/>
      <dgm:spPr>
        <a:solidFill>
          <a:schemeClr val="accent6">
            <a:lumMod val="75000"/>
          </a:schemeClr>
        </a:solidFill>
      </dgm:spPr>
    </dgm:pt>
    <dgm:pt modelId="{FD972BAE-9FD1-42B4-8F8B-09AD86CD5287}" type="pres">
      <dgm:prSet presAssocID="{09ABF34E-8BB8-4CA6-9EB0-45C77198E10F}" presName="rect2" presStyleLbl="alignAcc1" presStyleIdx="1" presStyleCnt="3" custScaleY="104487" custLinFactNeighborX="-5004" custLinFactNeighborY="-7917"/>
      <dgm:spPr/>
      <dgm:t>
        <a:bodyPr/>
        <a:lstStyle/>
        <a:p>
          <a:endParaRPr lang="ru-RU"/>
        </a:p>
      </dgm:t>
    </dgm:pt>
    <dgm:pt modelId="{24FDEFC2-20DF-43F1-B2ED-E5DECB9FE2DF}" type="pres">
      <dgm:prSet presAssocID="{7FC7B8DC-B26E-4B1B-8BCB-E99D6D3C4DF1}" presName="vertSpace3" presStyleLbl="node1" presStyleIdx="1" presStyleCnt="3"/>
      <dgm:spPr/>
    </dgm:pt>
    <dgm:pt modelId="{C3F02737-2B53-4C6B-911D-A5B6D6DCE4AF}" type="pres">
      <dgm:prSet presAssocID="{7FC7B8DC-B26E-4B1B-8BCB-E99D6D3C4DF1}" presName="circle3" presStyleLbl="node1" presStyleIdx="2" presStyleCnt="3"/>
      <dgm:spPr>
        <a:solidFill>
          <a:schemeClr val="accent6">
            <a:lumMod val="50000"/>
          </a:schemeClr>
        </a:solidFill>
      </dgm:spPr>
    </dgm:pt>
    <dgm:pt modelId="{FC93086E-6409-4935-9359-BFAB982E7626}" type="pres">
      <dgm:prSet presAssocID="{7FC7B8DC-B26E-4B1B-8BCB-E99D6D3C4DF1}" presName="rect3" presStyleLbl="alignAcc1" presStyleIdx="2" presStyleCnt="3" custLinFactNeighborX="-124" custLinFactNeighborY="-7352"/>
      <dgm:spPr/>
      <dgm:t>
        <a:bodyPr/>
        <a:lstStyle/>
        <a:p>
          <a:endParaRPr lang="ru-RU"/>
        </a:p>
      </dgm:t>
    </dgm:pt>
    <dgm:pt modelId="{2105AC47-ABE2-4C4D-BE1F-57C8354B030A}" type="pres">
      <dgm:prSet presAssocID="{8D16F80D-889E-4203-B3E3-65C4A7ADA382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5D5CE7-DC79-4749-AAE2-5288A60B52D6}" type="pres">
      <dgm:prSet presAssocID="{8D16F80D-889E-4203-B3E3-65C4A7ADA382}" presName="rect1ChTx" presStyleLbl="alignAcc1" presStyleIdx="2" presStyleCnt="3" custScaleX="122716" custLinFactNeighborX="1799" custLinFactNeighborY="-45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2F6D0B-3335-43E5-90BB-25AB9C3680EF}" type="pres">
      <dgm:prSet presAssocID="{09ABF34E-8BB8-4CA6-9EB0-45C77198E10F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7733D-538B-47CD-9F41-3877FE02384B}" type="pres">
      <dgm:prSet presAssocID="{09ABF34E-8BB8-4CA6-9EB0-45C77198E10F}" presName="rect2ChTx" presStyleLbl="alignAcc1" presStyleIdx="2" presStyleCnt="3" custLinFactNeighborX="-26760" custLinFactNeighborY="-30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B2EF0A-2EED-4C26-9FA5-28708CC02D8E}" type="pres">
      <dgm:prSet presAssocID="{7FC7B8DC-B26E-4B1B-8BCB-E99D6D3C4DF1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4FDFBF-BBAF-4B74-BCEC-366EF8785D62}" type="pres">
      <dgm:prSet presAssocID="{7FC7B8DC-B26E-4B1B-8BCB-E99D6D3C4DF1}" presName="rect3ChTx" presStyleLbl="alignAcc1" presStyleIdx="2" presStyleCnt="3" custScaleX="108520" custScaleY="125606" custLinFactNeighborY="6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1847AC-C66F-4CB0-B44B-FE39319A3004}" type="presOf" srcId="{7408815C-CE58-4423-A8FF-BF7FA16AE6E2}" destId="{48B7733D-538B-47CD-9F41-3877FE02384B}" srcOrd="0" destOrd="0" presId="urn:microsoft.com/office/officeart/2005/8/layout/target3"/>
    <dgm:cxn modelId="{3E9D3E30-CC67-4899-8EBF-18FA9D4B010F}" type="presOf" srcId="{3BCD9AE0-4F36-49CC-943B-76B802B7987E}" destId="{475D5CE7-DC79-4749-AAE2-5288A60B52D6}" srcOrd="0" destOrd="7" presId="urn:microsoft.com/office/officeart/2005/8/layout/target3"/>
    <dgm:cxn modelId="{5AB9D196-2371-4C38-8FEB-40AAFA3F2A4F}" type="presOf" srcId="{89FC0866-4152-422F-A386-0AB96BFF07A4}" destId="{475D5CE7-DC79-4749-AAE2-5288A60B52D6}" srcOrd="0" destOrd="1" presId="urn:microsoft.com/office/officeart/2005/8/layout/target3"/>
    <dgm:cxn modelId="{D7E57FAA-8B39-45FC-8837-1B06772CFD10}" srcId="{09ABF34E-8BB8-4CA6-9EB0-45C77198E10F}" destId="{871D01F0-C9FB-4D92-B08F-1730C142E6F4}" srcOrd="4" destOrd="0" parTransId="{1125E035-3A3B-427C-B13D-0CAE33BA84BA}" sibTransId="{956F31DA-B99C-48E0-92F5-E3738B1E7694}"/>
    <dgm:cxn modelId="{D3A68EC4-945E-4B71-984E-CFD8805D6BE6}" type="presOf" srcId="{7851A18A-5975-431E-B260-E939431A0C73}" destId="{064FDFBF-BBAF-4B74-BCEC-366EF8785D62}" srcOrd="0" destOrd="3" presId="urn:microsoft.com/office/officeart/2005/8/layout/target3"/>
    <dgm:cxn modelId="{28477AD5-9F2D-4615-BC59-F0ED802D5B9B}" srcId="{7FC7B8DC-B26E-4B1B-8BCB-E99D6D3C4DF1}" destId="{7851A18A-5975-431E-B260-E939431A0C73}" srcOrd="3" destOrd="0" parTransId="{133332E4-2D83-4033-83B1-3F8BD945202A}" sibTransId="{E9A71291-F882-4F77-AC37-B9777B055D79}"/>
    <dgm:cxn modelId="{8A29A8FD-2909-4DE9-A390-B6D030EE1836}" type="presOf" srcId="{4C4ED7EE-D9F6-44F2-A5DE-5B23B9F3BF5E}" destId="{475D5CE7-DC79-4749-AAE2-5288A60B52D6}" srcOrd="0" destOrd="2" presId="urn:microsoft.com/office/officeart/2005/8/layout/target3"/>
    <dgm:cxn modelId="{BD4DF097-D04A-420F-9E8C-D2AC7041BA5A}" type="presOf" srcId="{A5BCB191-B067-4FB7-9326-5E308166ACC1}" destId="{064FDFBF-BBAF-4B74-BCEC-366EF8785D62}" srcOrd="0" destOrd="1" presId="urn:microsoft.com/office/officeart/2005/8/layout/target3"/>
    <dgm:cxn modelId="{82E039EB-8FFA-4CC6-99C6-E5CF078F4EB3}" type="presOf" srcId="{4C987663-2821-4ED7-8E70-65E211035A53}" destId="{475D5CE7-DC79-4749-AAE2-5288A60B52D6}" srcOrd="0" destOrd="3" presId="urn:microsoft.com/office/officeart/2005/8/layout/target3"/>
    <dgm:cxn modelId="{B5D3572A-08D7-4F34-B4B3-18CDCAA69B71}" srcId="{7FC7B8DC-B26E-4B1B-8BCB-E99D6D3C4DF1}" destId="{ADE97ACD-71A0-4D3C-A65E-35AE08F010EC}" srcOrd="2" destOrd="0" parTransId="{12A2F0D9-AF33-44CA-ADAC-5D1D290192B6}" sibTransId="{2DF6587B-27DD-4584-99D8-C952ACA87FFB}"/>
    <dgm:cxn modelId="{14D47BFA-6A75-4E99-9E60-80EA5061BD86}" srcId="{EA9AAB00-BC42-431F-BDE1-7B4A7459C864}" destId="{7FC7B8DC-B26E-4B1B-8BCB-E99D6D3C4DF1}" srcOrd="2" destOrd="0" parTransId="{0EA29934-96D8-403E-8CBE-F93DCA08E541}" sibTransId="{E13C2756-CB9E-46D1-A870-795241B9B4BB}"/>
    <dgm:cxn modelId="{1DBF63CD-7D45-4A58-B287-E9D2382B6967}" type="presOf" srcId="{86C7086C-894A-47DC-9120-EAEBB4726DF7}" destId="{475D5CE7-DC79-4749-AAE2-5288A60B52D6}" srcOrd="0" destOrd="5" presId="urn:microsoft.com/office/officeart/2005/8/layout/target3"/>
    <dgm:cxn modelId="{A4FD6304-DDC4-43C8-8C35-566FDEAD3186}" type="presOf" srcId="{1EF0263B-07AB-44C5-860B-DC7E012D1984}" destId="{064FDFBF-BBAF-4B74-BCEC-366EF8785D62}" srcOrd="0" destOrd="5" presId="urn:microsoft.com/office/officeart/2005/8/layout/target3"/>
    <dgm:cxn modelId="{2FB5DBE9-3FC5-42D2-8850-F3E6C5332FAF}" srcId="{8D16F80D-889E-4203-B3E3-65C4A7ADA382}" destId="{89FC0866-4152-422F-A386-0AB96BFF07A4}" srcOrd="1" destOrd="0" parTransId="{C5E3849A-592B-4926-8DBB-AF01FAE2DD9F}" sibTransId="{5CDD6167-8C53-478E-B639-4B54F7AB5D72}"/>
    <dgm:cxn modelId="{9D495A61-8786-434B-B7C9-A0959C4DDCEA}" srcId="{EA9AAB00-BC42-431F-BDE1-7B4A7459C864}" destId="{09ABF34E-8BB8-4CA6-9EB0-45C77198E10F}" srcOrd="1" destOrd="0" parTransId="{CF259212-A1B6-4447-95CF-2E232D457E3C}" sibTransId="{B10E210C-6114-4BD3-A4FC-610AC94D5044}"/>
    <dgm:cxn modelId="{88344611-15B0-42AA-98C9-E92D469F907E}" type="presOf" srcId="{09ABF34E-8BB8-4CA6-9EB0-45C77198E10F}" destId="{872F6D0B-3335-43E5-90BB-25AB9C3680EF}" srcOrd="1" destOrd="0" presId="urn:microsoft.com/office/officeart/2005/8/layout/target3"/>
    <dgm:cxn modelId="{679505FE-5AB4-4AE6-AF45-5D8F5AB1DA51}" type="presOf" srcId="{871D01F0-C9FB-4D92-B08F-1730C142E6F4}" destId="{48B7733D-538B-47CD-9F41-3877FE02384B}" srcOrd="0" destOrd="4" presId="urn:microsoft.com/office/officeart/2005/8/layout/target3"/>
    <dgm:cxn modelId="{5EE2D5B8-C8DB-4249-BDA5-07A37FD413A0}" srcId="{8D16F80D-889E-4203-B3E3-65C4A7ADA382}" destId="{CFE4A87F-17F3-4A24-AC6F-D598194B0527}" srcOrd="6" destOrd="0" parTransId="{264A01AD-6E1B-4B29-A207-A2869048107E}" sibTransId="{2918DE79-DC6E-4E73-B6A9-0E9E0797078F}"/>
    <dgm:cxn modelId="{7CCDB1AB-A2C7-4F70-96E2-21190221DD78}" type="presOf" srcId="{EA9AAB00-BC42-431F-BDE1-7B4A7459C864}" destId="{FE2AB92B-316D-49EC-8778-19E9ABFE1D61}" srcOrd="0" destOrd="0" presId="urn:microsoft.com/office/officeart/2005/8/layout/target3"/>
    <dgm:cxn modelId="{62A797A4-9C51-4A2A-9F73-61588A03A5AB}" srcId="{09ABF34E-8BB8-4CA6-9EB0-45C77198E10F}" destId="{DE3E7D1B-B5E6-430F-AC4E-EAD04E19BBF7}" srcOrd="1" destOrd="0" parTransId="{0FD6A8B3-F75D-4AA1-A56B-8F4F8D942966}" sibTransId="{F172DA84-8A3B-41A2-8BE9-96377132EC44}"/>
    <dgm:cxn modelId="{8E133460-1878-40EB-91D2-A2997BBC2558}" type="presOf" srcId="{B5E65058-0D03-4B00-A1D1-44191353EB47}" destId="{475D5CE7-DC79-4749-AAE2-5288A60B52D6}" srcOrd="0" destOrd="0" presId="urn:microsoft.com/office/officeart/2005/8/layout/target3"/>
    <dgm:cxn modelId="{959694A6-EF98-4E21-BF51-9923CE355A92}" srcId="{7FC7B8DC-B26E-4B1B-8BCB-E99D6D3C4DF1}" destId="{A5BCB191-B067-4FB7-9326-5E308166ACC1}" srcOrd="1" destOrd="0" parTransId="{4CFA699C-C960-4569-8AFB-5C3F41448C2D}" sibTransId="{EB1492BA-7D0A-4CF5-A8FA-B11B21E773D2}"/>
    <dgm:cxn modelId="{9D19A144-930C-4B87-A384-2F9BA0C346B7}" srcId="{7FC7B8DC-B26E-4B1B-8BCB-E99D6D3C4DF1}" destId="{280D7C5B-5C91-4C3D-ADC7-368F392B606C}" srcOrd="4" destOrd="0" parTransId="{05592B38-2B3F-43AA-9020-E44A4FA0AC64}" sibTransId="{826A15D1-1282-49D9-B8F7-FD8E90080258}"/>
    <dgm:cxn modelId="{3502D120-C025-4F8D-BBD6-D7E61CF2881F}" type="presOf" srcId="{DE3E7D1B-B5E6-430F-AC4E-EAD04E19BBF7}" destId="{48B7733D-538B-47CD-9F41-3877FE02384B}" srcOrd="0" destOrd="1" presId="urn:microsoft.com/office/officeart/2005/8/layout/target3"/>
    <dgm:cxn modelId="{2A3924E2-3BFE-42C3-90DC-2CB995FE0131}" srcId="{8D16F80D-889E-4203-B3E3-65C4A7ADA382}" destId="{4B7E9D6C-AB7D-4C27-A58A-0CEFED8149C3}" srcOrd="4" destOrd="0" parTransId="{53356725-51CD-4489-919D-90AFC4CEC142}" sibTransId="{ED4B76F9-6CE8-4DC3-959A-6016B84B8AA9}"/>
    <dgm:cxn modelId="{C9F9F44F-082D-48C5-A8F0-270B7D14DFBC}" srcId="{8D16F80D-889E-4203-B3E3-65C4A7ADA382}" destId="{86C7086C-894A-47DC-9120-EAEBB4726DF7}" srcOrd="5" destOrd="0" parTransId="{5DC9597F-CDCC-4A14-9579-F634FCAC2316}" sibTransId="{FA2C11E1-D7F9-4999-83CA-4B9F727AB917}"/>
    <dgm:cxn modelId="{AA696F41-2111-4208-827E-BBC2A8545797}" srcId="{EA9AAB00-BC42-431F-BDE1-7B4A7459C864}" destId="{8D16F80D-889E-4203-B3E3-65C4A7ADA382}" srcOrd="0" destOrd="0" parTransId="{290084BA-E05D-4D79-823C-7BF5C4B6A8AD}" sibTransId="{878A982F-18A1-49D2-B32F-172280C91A3D}"/>
    <dgm:cxn modelId="{CB5C90CF-71FF-4383-8E54-15A24061BB1D}" srcId="{09ABF34E-8BB8-4CA6-9EB0-45C77198E10F}" destId="{800613EF-A324-4B99-969D-6626EFC70839}" srcOrd="2" destOrd="0" parTransId="{B9A01475-CE48-4ADA-835D-3DC18A2447CC}" sibTransId="{B1921D94-BE89-4747-A346-BF133EC635D8}"/>
    <dgm:cxn modelId="{7E8BCFFA-CB9C-48F4-8F63-619F1CD8CA54}" type="presOf" srcId="{800613EF-A324-4B99-969D-6626EFC70839}" destId="{48B7733D-538B-47CD-9F41-3877FE02384B}" srcOrd="0" destOrd="2" presId="urn:microsoft.com/office/officeart/2005/8/layout/target3"/>
    <dgm:cxn modelId="{3EABCF10-C21E-4D8F-BBC9-B35C90EB7235}" type="presOf" srcId="{7FC7B8DC-B26E-4B1B-8BCB-E99D6D3C4DF1}" destId="{8AB2EF0A-2EED-4C26-9FA5-28708CC02D8E}" srcOrd="1" destOrd="0" presId="urn:microsoft.com/office/officeart/2005/8/layout/target3"/>
    <dgm:cxn modelId="{97C83752-8FA2-4D13-AB5C-3FFDBFD0E86F}" type="presOf" srcId="{7FC7B8DC-B26E-4B1B-8BCB-E99D6D3C4DF1}" destId="{FC93086E-6409-4935-9359-BFAB982E7626}" srcOrd="0" destOrd="0" presId="urn:microsoft.com/office/officeart/2005/8/layout/target3"/>
    <dgm:cxn modelId="{DB30DBB0-4EEC-4818-A123-5A2DA4569D89}" srcId="{7FC7B8DC-B26E-4B1B-8BCB-E99D6D3C4DF1}" destId="{D71D1A50-8C3F-4BA1-968D-B7F2C572907D}" srcOrd="0" destOrd="0" parTransId="{9908673C-174F-44DD-93DF-DE858852DD42}" sibTransId="{D23C55DA-04A9-42F6-A04B-47C2DB137517}"/>
    <dgm:cxn modelId="{4394B78E-F46F-4745-B3DC-1525AA1D45EA}" type="presOf" srcId="{8D16F80D-889E-4203-B3E3-65C4A7ADA382}" destId="{2105AC47-ABE2-4C4D-BE1F-57C8354B030A}" srcOrd="1" destOrd="0" presId="urn:microsoft.com/office/officeart/2005/8/layout/target3"/>
    <dgm:cxn modelId="{E8DA2C7A-1C40-44FD-95D4-EE9AE39B8104}" srcId="{09ABF34E-8BB8-4CA6-9EB0-45C77198E10F}" destId="{126ABE45-FD62-4626-8C2F-A4E59DCFE473}" srcOrd="3" destOrd="0" parTransId="{8B870B0D-E956-496E-828A-740D828BAD32}" sibTransId="{500C3BA0-A449-483F-90FD-90726367E863}"/>
    <dgm:cxn modelId="{B4B98384-2E76-4CEB-A43D-D8B2DE23FF13}" srcId="{8D16F80D-889E-4203-B3E3-65C4A7ADA382}" destId="{4C987663-2821-4ED7-8E70-65E211035A53}" srcOrd="3" destOrd="0" parTransId="{9F839D04-B6F3-4EF5-ABE1-2F9BBA46CFBE}" sibTransId="{1F1BCD2E-EE2E-4A22-B779-544DD2896322}"/>
    <dgm:cxn modelId="{26545C1A-51F2-4CFD-BB9B-9C13FD53114E}" type="presOf" srcId="{8D16F80D-889E-4203-B3E3-65C4A7ADA382}" destId="{18074819-54F1-49E5-80AE-3174DDF2BCF8}" srcOrd="0" destOrd="0" presId="urn:microsoft.com/office/officeart/2005/8/layout/target3"/>
    <dgm:cxn modelId="{FC8A9965-5479-4746-8E15-828BEE142647}" srcId="{8D16F80D-889E-4203-B3E3-65C4A7ADA382}" destId="{4C4ED7EE-D9F6-44F2-A5DE-5B23B9F3BF5E}" srcOrd="2" destOrd="0" parTransId="{CDD0DEB1-A823-4645-8D63-ACC296E21BA8}" sibTransId="{74AA16A4-B054-4457-8968-2E2569038F2F}"/>
    <dgm:cxn modelId="{CEDF94CC-4D4E-47F9-BAC0-210C120E8F4E}" type="presOf" srcId="{4B7E9D6C-AB7D-4C27-A58A-0CEFED8149C3}" destId="{475D5CE7-DC79-4749-AAE2-5288A60B52D6}" srcOrd="0" destOrd="4" presId="urn:microsoft.com/office/officeart/2005/8/layout/target3"/>
    <dgm:cxn modelId="{3BD673AA-5B7A-46B4-A2EA-D56CF303DD33}" type="presOf" srcId="{ADE97ACD-71A0-4D3C-A65E-35AE08F010EC}" destId="{064FDFBF-BBAF-4B74-BCEC-366EF8785D62}" srcOrd="0" destOrd="2" presId="urn:microsoft.com/office/officeart/2005/8/layout/target3"/>
    <dgm:cxn modelId="{B9E64E10-3FEF-4DBA-A229-625A0AF39535}" srcId="{8D16F80D-889E-4203-B3E3-65C4A7ADA382}" destId="{B5E65058-0D03-4B00-A1D1-44191353EB47}" srcOrd="0" destOrd="0" parTransId="{EFB2E5AC-8CD1-4684-92C7-35A5D82553CB}" sibTransId="{51FF69B7-FFD0-4A2C-A0DC-0088F7D0DD22}"/>
    <dgm:cxn modelId="{7CADE092-5083-4A7D-A605-F8047DC3AD4C}" type="presOf" srcId="{CFE4A87F-17F3-4A24-AC6F-D598194B0527}" destId="{475D5CE7-DC79-4749-AAE2-5288A60B52D6}" srcOrd="0" destOrd="6" presId="urn:microsoft.com/office/officeart/2005/8/layout/target3"/>
    <dgm:cxn modelId="{F7266769-9442-42FD-B49F-3C9F00DF6834}" srcId="{09ABF34E-8BB8-4CA6-9EB0-45C77198E10F}" destId="{7408815C-CE58-4423-A8FF-BF7FA16AE6E2}" srcOrd="0" destOrd="0" parTransId="{56E7C985-4D9E-41A0-AD91-8C4F9EF0DFDD}" sibTransId="{CC6E7088-7F93-4D8D-BDFE-6FCF4FC4E3A4}"/>
    <dgm:cxn modelId="{A4A0C716-55BE-4457-A88F-3C915EBC4266}" srcId="{8D16F80D-889E-4203-B3E3-65C4A7ADA382}" destId="{3BCD9AE0-4F36-49CC-943B-76B802B7987E}" srcOrd="7" destOrd="0" parTransId="{05768018-2A82-42F8-A4A4-B67384D3AEE4}" sibTransId="{9C9AF009-954A-4115-BA9D-0F081CBFBCA2}"/>
    <dgm:cxn modelId="{2D55F2E6-6E12-4D46-8155-BB0DB5265BB4}" srcId="{7FC7B8DC-B26E-4B1B-8BCB-E99D6D3C4DF1}" destId="{1EF0263B-07AB-44C5-860B-DC7E012D1984}" srcOrd="5" destOrd="0" parTransId="{622B6B13-D6EA-4F2E-8283-BE4D2DC55304}" sibTransId="{B6D485C0-AB9B-4E9B-A347-B1BD4E002D4B}"/>
    <dgm:cxn modelId="{5629080C-2153-4EC4-80D2-520675691C95}" type="presOf" srcId="{09ABF34E-8BB8-4CA6-9EB0-45C77198E10F}" destId="{FD972BAE-9FD1-42B4-8F8B-09AD86CD5287}" srcOrd="0" destOrd="0" presId="urn:microsoft.com/office/officeart/2005/8/layout/target3"/>
    <dgm:cxn modelId="{CC9F84F7-E033-4C6F-86BF-FFDC89FB2095}" type="presOf" srcId="{280D7C5B-5C91-4C3D-ADC7-368F392B606C}" destId="{064FDFBF-BBAF-4B74-BCEC-366EF8785D62}" srcOrd="0" destOrd="4" presId="urn:microsoft.com/office/officeart/2005/8/layout/target3"/>
    <dgm:cxn modelId="{66D6116B-944A-4C8A-94F5-67DA3EC3BCF7}" type="presOf" srcId="{126ABE45-FD62-4626-8C2F-A4E59DCFE473}" destId="{48B7733D-538B-47CD-9F41-3877FE02384B}" srcOrd="0" destOrd="3" presId="urn:microsoft.com/office/officeart/2005/8/layout/target3"/>
    <dgm:cxn modelId="{79F49767-E09B-4355-B98E-A434C0A08F1B}" type="presOf" srcId="{D71D1A50-8C3F-4BA1-968D-B7F2C572907D}" destId="{064FDFBF-BBAF-4B74-BCEC-366EF8785D62}" srcOrd="0" destOrd="0" presId="urn:microsoft.com/office/officeart/2005/8/layout/target3"/>
    <dgm:cxn modelId="{1A388AA6-10A0-43CA-BFB3-0BE1C77FCFF9}" type="presParOf" srcId="{FE2AB92B-316D-49EC-8778-19E9ABFE1D61}" destId="{7C2E6785-AB86-4050-AD82-9A8FDE66948B}" srcOrd="0" destOrd="0" presId="urn:microsoft.com/office/officeart/2005/8/layout/target3"/>
    <dgm:cxn modelId="{82BF2E40-6294-4AAD-8493-C103B4B885D6}" type="presParOf" srcId="{FE2AB92B-316D-49EC-8778-19E9ABFE1D61}" destId="{9F7E1A7E-4367-4FBB-A1F8-D47D46701B61}" srcOrd="1" destOrd="0" presId="urn:microsoft.com/office/officeart/2005/8/layout/target3"/>
    <dgm:cxn modelId="{33071CA6-E392-48BA-B208-078AE1C7E870}" type="presParOf" srcId="{FE2AB92B-316D-49EC-8778-19E9ABFE1D61}" destId="{18074819-54F1-49E5-80AE-3174DDF2BCF8}" srcOrd="2" destOrd="0" presId="urn:microsoft.com/office/officeart/2005/8/layout/target3"/>
    <dgm:cxn modelId="{0014934F-5303-4CBF-B152-820932EAF098}" type="presParOf" srcId="{FE2AB92B-316D-49EC-8778-19E9ABFE1D61}" destId="{00784EBF-BAA4-4E95-9846-9D8577179546}" srcOrd="3" destOrd="0" presId="urn:microsoft.com/office/officeart/2005/8/layout/target3"/>
    <dgm:cxn modelId="{DB3E8EFE-2431-420C-910E-F45BD2BB4D5D}" type="presParOf" srcId="{FE2AB92B-316D-49EC-8778-19E9ABFE1D61}" destId="{A28AB1E0-330D-497E-B3A7-D9BBDD413290}" srcOrd="4" destOrd="0" presId="urn:microsoft.com/office/officeart/2005/8/layout/target3"/>
    <dgm:cxn modelId="{C19D8CF5-ACD7-4D0C-B3AD-7F5D3BAD2049}" type="presParOf" srcId="{FE2AB92B-316D-49EC-8778-19E9ABFE1D61}" destId="{FD972BAE-9FD1-42B4-8F8B-09AD86CD5287}" srcOrd="5" destOrd="0" presId="urn:microsoft.com/office/officeart/2005/8/layout/target3"/>
    <dgm:cxn modelId="{D081389F-2318-43D0-A905-9D9F1F0468B0}" type="presParOf" srcId="{FE2AB92B-316D-49EC-8778-19E9ABFE1D61}" destId="{24FDEFC2-20DF-43F1-B2ED-E5DECB9FE2DF}" srcOrd="6" destOrd="0" presId="urn:microsoft.com/office/officeart/2005/8/layout/target3"/>
    <dgm:cxn modelId="{3F761B33-429F-44D5-AD56-4D9C7F9C1D78}" type="presParOf" srcId="{FE2AB92B-316D-49EC-8778-19E9ABFE1D61}" destId="{C3F02737-2B53-4C6B-911D-A5B6D6DCE4AF}" srcOrd="7" destOrd="0" presId="urn:microsoft.com/office/officeart/2005/8/layout/target3"/>
    <dgm:cxn modelId="{E2D37350-CDCF-4947-A4FF-C0D44910A2CD}" type="presParOf" srcId="{FE2AB92B-316D-49EC-8778-19E9ABFE1D61}" destId="{FC93086E-6409-4935-9359-BFAB982E7626}" srcOrd="8" destOrd="0" presId="urn:microsoft.com/office/officeart/2005/8/layout/target3"/>
    <dgm:cxn modelId="{4E39DD69-381F-4396-9A46-BF6E5651D79E}" type="presParOf" srcId="{FE2AB92B-316D-49EC-8778-19E9ABFE1D61}" destId="{2105AC47-ABE2-4C4D-BE1F-57C8354B030A}" srcOrd="9" destOrd="0" presId="urn:microsoft.com/office/officeart/2005/8/layout/target3"/>
    <dgm:cxn modelId="{5010EB29-C724-4E45-A04A-C22CF986CD3D}" type="presParOf" srcId="{FE2AB92B-316D-49EC-8778-19E9ABFE1D61}" destId="{475D5CE7-DC79-4749-AAE2-5288A60B52D6}" srcOrd="10" destOrd="0" presId="urn:microsoft.com/office/officeart/2005/8/layout/target3"/>
    <dgm:cxn modelId="{951F640D-1B00-428B-BC80-739A2043C97B}" type="presParOf" srcId="{FE2AB92B-316D-49EC-8778-19E9ABFE1D61}" destId="{872F6D0B-3335-43E5-90BB-25AB9C3680EF}" srcOrd="11" destOrd="0" presId="urn:microsoft.com/office/officeart/2005/8/layout/target3"/>
    <dgm:cxn modelId="{52C90FED-6B34-40F5-86D2-22BA486367FA}" type="presParOf" srcId="{FE2AB92B-316D-49EC-8778-19E9ABFE1D61}" destId="{48B7733D-538B-47CD-9F41-3877FE02384B}" srcOrd="12" destOrd="0" presId="urn:microsoft.com/office/officeart/2005/8/layout/target3"/>
    <dgm:cxn modelId="{0F8E1339-16B8-4C2A-8546-14F3DC649B13}" type="presParOf" srcId="{FE2AB92B-316D-49EC-8778-19E9ABFE1D61}" destId="{8AB2EF0A-2EED-4C26-9FA5-28708CC02D8E}" srcOrd="13" destOrd="0" presId="urn:microsoft.com/office/officeart/2005/8/layout/target3"/>
    <dgm:cxn modelId="{F4DC4BD0-95A8-4CC0-8404-3B1E8DCC95B1}" type="presParOf" srcId="{FE2AB92B-316D-49EC-8778-19E9ABFE1D61}" destId="{064FDFBF-BBAF-4B74-BCEC-366EF8785D62}" srcOrd="14" destOrd="0" presId="urn:microsoft.com/office/officeart/2005/8/layout/target3"/>
  </dgm:cxnLst>
  <dgm:bg>
    <a:solidFill>
      <a:schemeClr val="accent6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5FEB92-0130-40BF-8E0E-1D07E917900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B80680-8456-4E31-9A7B-0EA8985CACFE}">
      <dgm:prSet phldrT="[Текст]" custT="1"/>
      <dgm:spPr/>
      <dgm:t>
        <a:bodyPr/>
        <a:lstStyle/>
        <a:p>
          <a:r>
            <a:rPr lang="ru-RU" sz="4000" b="1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rPr>
            <a:t>Для учеников</a:t>
          </a:r>
          <a:endParaRPr lang="ru-RU" sz="4000" b="1" dirty="0">
            <a:solidFill>
              <a:schemeClr val="tx2">
                <a:lumMod val="75000"/>
              </a:schemeClr>
            </a:solidFill>
            <a:latin typeface="Comic Sans MS" pitchFamily="66" charset="0"/>
          </a:endParaRPr>
        </a:p>
      </dgm:t>
    </dgm:pt>
    <dgm:pt modelId="{37B8D721-9C00-4FA1-BB92-A1FE6059D421}" type="parTrans" cxnId="{156BB610-9EF4-4294-8159-B6B062A598EE}">
      <dgm:prSet/>
      <dgm:spPr/>
      <dgm:t>
        <a:bodyPr/>
        <a:lstStyle/>
        <a:p>
          <a:endParaRPr lang="ru-RU"/>
        </a:p>
      </dgm:t>
    </dgm:pt>
    <dgm:pt modelId="{25072D50-F665-4549-B70B-1851248B9BD7}" type="sibTrans" cxnId="{156BB610-9EF4-4294-8159-B6B062A598EE}">
      <dgm:prSet/>
      <dgm:spPr/>
      <dgm:t>
        <a:bodyPr/>
        <a:lstStyle/>
        <a:p>
          <a:endParaRPr lang="ru-RU"/>
        </a:p>
      </dgm:t>
    </dgm:pt>
    <dgm:pt modelId="{B48F1EA9-A2E3-4D66-9D34-5F673512FDA8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4000" b="1" dirty="0" smtClean="0">
              <a:latin typeface="Comic Sans MS" pitchFamily="66" charset="0"/>
            </a:rPr>
            <a:t>Разнообразная деятельность</a:t>
          </a:r>
          <a:endParaRPr lang="ru-RU" sz="4000" b="1" dirty="0">
            <a:latin typeface="Comic Sans MS" pitchFamily="66" charset="0"/>
          </a:endParaRPr>
        </a:p>
      </dgm:t>
    </dgm:pt>
    <dgm:pt modelId="{40ADD912-B3BE-49C4-8027-E9654DDC0C3F}" type="parTrans" cxnId="{8892C0DB-E90B-4EED-A41A-936E86FC9AD2}">
      <dgm:prSet/>
      <dgm:spPr/>
      <dgm:t>
        <a:bodyPr/>
        <a:lstStyle/>
        <a:p>
          <a:endParaRPr lang="ru-RU"/>
        </a:p>
      </dgm:t>
    </dgm:pt>
    <dgm:pt modelId="{140FA071-CB3F-4DB4-B14A-222A889964B4}" type="sibTrans" cxnId="{8892C0DB-E90B-4EED-A41A-936E86FC9AD2}">
      <dgm:prSet/>
      <dgm:spPr/>
      <dgm:t>
        <a:bodyPr/>
        <a:lstStyle/>
        <a:p>
          <a:endParaRPr lang="ru-RU"/>
        </a:p>
      </dgm:t>
    </dgm:pt>
    <dgm:pt modelId="{91827B2F-E239-4CBE-9336-E15A2A1D917D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4000" b="1" dirty="0" smtClean="0">
              <a:latin typeface="Comic Sans MS" pitchFamily="66" charset="0"/>
            </a:rPr>
            <a:t>Современные технологии</a:t>
          </a:r>
          <a:endParaRPr lang="ru-RU" sz="4000" b="1" dirty="0">
            <a:latin typeface="Comic Sans MS" pitchFamily="66" charset="0"/>
          </a:endParaRPr>
        </a:p>
      </dgm:t>
    </dgm:pt>
    <dgm:pt modelId="{7584B593-B6C1-476B-AED1-509E63E72014}" type="parTrans" cxnId="{108057A9-DD0F-4C4F-A4AB-B1D1930ACC98}">
      <dgm:prSet/>
      <dgm:spPr/>
      <dgm:t>
        <a:bodyPr/>
        <a:lstStyle/>
        <a:p>
          <a:endParaRPr lang="ru-RU"/>
        </a:p>
      </dgm:t>
    </dgm:pt>
    <dgm:pt modelId="{1C389182-71B6-42E8-A3AB-7FB771DB9E38}" type="sibTrans" cxnId="{108057A9-DD0F-4C4F-A4AB-B1D1930ACC98}">
      <dgm:prSet/>
      <dgm:spPr/>
      <dgm:t>
        <a:bodyPr/>
        <a:lstStyle/>
        <a:p>
          <a:endParaRPr lang="ru-RU"/>
        </a:p>
      </dgm:t>
    </dgm:pt>
    <dgm:pt modelId="{FE83B89B-19E7-4032-80AC-1A07A679C28A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4000" b="1" dirty="0" smtClean="0">
              <a:latin typeface="Comic Sans MS" pitchFamily="66" charset="0"/>
            </a:rPr>
            <a:t>Уважительное отношение</a:t>
          </a:r>
          <a:endParaRPr lang="ru-RU" sz="4000" b="1" dirty="0">
            <a:latin typeface="Comic Sans MS" pitchFamily="66" charset="0"/>
          </a:endParaRPr>
        </a:p>
      </dgm:t>
    </dgm:pt>
    <dgm:pt modelId="{2169594F-3F76-4646-BF8C-6B2ABEC568FF}" type="parTrans" cxnId="{6CA0B693-ABCB-4978-AEF8-7333F84A3EA1}">
      <dgm:prSet/>
      <dgm:spPr/>
      <dgm:t>
        <a:bodyPr/>
        <a:lstStyle/>
        <a:p>
          <a:endParaRPr lang="ru-RU"/>
        </a:p>
      </dgm:t>
    </dgm:pt>
    <dgm:pt modelId="{B3B9AE38-6AD9-449E-ACD1-508887E93071}" type="sibTrans" cxnId="{6CA0B693-ABCB-4978-AEF8-7333F84A3EA1}">
      <dgm:prSet/>
      <dgm:spPr/>
      <dgm:t>
        <a:bodyPr/>
        <a:lstStyle/>
        <a:p>
          <a:endParaRPr lang="ru-RU"/>
        </a:p>
      </dgm:t>
    </dgm:pt>
    <dgm:pt modelId="{4C53FBC1-BBF1-45C8-8927-CB6115A18800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4000" b="1" dirty="0" smtClean="0">
              <a:latin typeface="Comic Sans MS" pitchFamily="66" charset="0"/>
            </a:rPr>
            <a:t>Комфортные условия</a:t>
          </a:r>
          <a:endParaRPr lang="ru-RU" sz="4000" b="1" dirty="0">
            <a:latin typeface="Comic Sans MS" pitchFamily="66" charset="0"/>
          </a:endParaRPr>
        </a:p>
      </dgm:t>
    </dgm:pt>
    <dgm:pt modelId="{3FFF0AD3-471B-445C-80A1-F069AB720D02}" type="parTrans" cxnId="{A3A2856B-BE90-462F-ABE7-809D0563EB44}">
      <dgm:prSet/>
      <dgm:spPr/>
      <dgm:t>
        <a:bodyPr/>
        <a:lstStyle/>
        <a:p>
          <a:endParaRPr lang="ru-RU"/>
        </a:p>
      </dgm:t>
    </dgm:pt>
    <dgm:pt modelId="{AC75F761-26B4-403F-A0D0-6965D4A2D50D}" type="sibTrans" cxnId="{A3A2856B-BE90-462F-ABE7-809D0563EB44}">
      <dgm:prSet/>
      <dgm:spPr/>
      <dgm:t>
        <a:bodyPr/>
        <a:lstStyle/>
        <a:p>
          <a:endParaRPr lang="ru-RU"/>
        </a:p>
      </dgm:t>
    </dgm:pt>
    <dgm:pt modelId="{B809063A-6491-4C9E-AC70-A78B2F88930D}" type="pres">
      <dgm:prSet presAssocID="{425FEB92-0130-40BF-8E0E-1D07E917900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E9735E-E4C9-40E9-A7B7-1098B657A605}" type="pres">
      <dgm:prSet presAssocID="{425FEB92-0130-40BF-8E0E-1D07E9179007}" presName="matrix" presStyleCnt="0"/>
      <dgm:spPr/>
    </dgm:pt>
    <dgm:pt modelId="{7DA15068-36A0-4FB0-95C0-C73E0D5D48C9}" type="pres">
      <dgm:prSet presAssocID="{425FEB92-0130-40BF-8E0E-1D07E9179007}" presName="tile1" presStyleLbl="node1" presStyleIdx="0" presStyleCnt="4"/>
      <dgm:spPr/>
      <dgm:t>
        <a:bodyPr/>
        <a:lstStyle/>
        <a:p>
          <a:endParaRPr lang="ru-RU"/>
        </a:p>
      </dgm:t>
    </dgm:pt>
    <dgm:pt modelId="{72D93EEF-5D8A-4D2D-B5D8-7D527BE242DC}" type="pres">
      <dgm:prSet presAssocID="{425FEB92-0130-40BF-8E0E-1D07E917900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8F1393-FF7D-4C10-B133-405AE6DEE623}" type="pres">
      <dgm:prSet presAssocID="{425FEB92-0130-40BF-8E0E-1D07E9179007}" presName="tile2" presStyleLbl="node1" presStyleIdx="1" presStyleCnt="4"/>
      <dgm:spPr/>
      <dgm:t>
        <a:bodyPr/>
        <a:lstStyle/>
        <a:p>
          <a:endParaRPr lang="ru-RU"/>
        </a:p>
      </dgm:t>
    </dgm:pt>
    <dgm:pt modelId="{A4C9D9E6-E272-4BAA-9EFB-15383E23D06B}" type="pres">
      <dgm:prSet presAssocID="{425FEB92-0130-40BF-8E0E-1D07E917900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AA8AEA-83D6-4AEA-8D97-CAB445AFBFCB}" type="pres">
      <dgm:prSet presAssocID="{425FEB92-0130-40BF-8E0E-1D07E9179007}" presName="tile3" presStyleLbl="node1" presStyleIdx="2" presStyleCnt="4"/>
      <dgm:spPr/>
      <dgm:t>
        <a:bodyPr/>
        <a:lstStyle/>
        <a:p>
          <a:endParaRPr lang="ru-RU"/>
        </a:p>
      </dgm:t>
    </dgm:pt>
    <dgm:pt modelId="{C4668CDC-D207-406D-9D1C-ED8208635491}" type="pres">
      <dgm:prSet presAssocID="{425FEB92-0130-40BF-8E0E-1D07E917900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C6FE85-7479-4141-A174-C7C7CEF17BC4}" type="pres">
      <dgm:prSet presAssocID="{425FEB92-0130-40BF-8E0E-1D07E9179007}" presName="tile4" presStyleLbl="node1" presStyleIdx="3" presStyleCnt="4"/>
      <dgm:spPr/>
      <dgm:t>
        <a:bodyPr/>
        <a:lstStyle/>
        <a:p>
          <a:endParaRPr lang="ru-RU"/>
        </a:p>
      </dgm:t>
    </dgm:pt>
    <dgm:pt modelId="{45D3FEB8-4D13-4510-B820-15AE16F909E8}" type="pres">
      <dgm:prSet presAssocID="{425FEB92-0130-40BF-8E0E-1D07E917900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0E54B-B6B3-4ACA-9283-F6164F2BED08}" type="pres">
      <dgm:prSet presAssocID="{425FEB92-0130-40BF-8E0E-1D07E9179007}" presName="centerTile" presStyleLbl="fgShp" presStyleIdx="0" presStyleCnt="1" custScaleX="14202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3FFF630D-5CA5-45E7-B58A-6B297312ED28}" type="presOf" srcId="{425FEB92-0130-40BF-8E0E-1D07E9179007}" destId="{B809063A-6491-4C9E-AC70-A78B2F88930D}" srcOrd="0" destOrd="0" presId="urn:microsoft.com/office/officeart/2005/8/layout/matrix1"/>
    <dgm:cxn modelId="{8892C0DB-E90B-4EED-A41A-936E86FC9AD2}" srcId="{34B80680-8456-4E31-9A7B-0EA8985CACFE}" destId="{B48F1EA9-A2E3-4D66-9D34-5F673512FDA8}" srcOrd="0" destOrd="0" parTransId="{40ADD912-B3BE-49C4-8027-E9654DDC0C3F}" sibTransId="{140FA071-CB3F-4DB4-B14A-222A889964B4}"/>
    <dgm:cxn modelId="{61E832D3-A0B4-4941-8F29-9B213981623C}" type="presOf" srcId="{FE83B89B-19E7-4032-80AC-1A07A679C28A}" destId="{C4668CDC-D207-406D-9D1C-ED8208635491}" srcOrd="1" destOrd="0" presId="urn:microsoft.com/office/officeart/2005/8/layout/matrix1"/>
    <dgm:cxn modelId="{CA8A38E5-8F39-448E-948C-3DA391D1C330}" type="presOf" srcId="{91827B2F-E239-4CBE-9336-E15A2A1D917D}" destId="{A98F1393-FF7D-4C10-B133-405AE6DEE623}" srcOrd="0" destOrd="0" presId="urn:microsoft.com/office/officeart/2005/8/layout/matrix1"/>
    <dgm:cxn modelId="{E0AE7713-447C-4F09-9433-CF3833DB1A57}" type="presOf" srcId="{91827B2F-E239-4CBE-9336-E15A2A1D917D}" destId="{A4C9D9E6-E272-4BAA-9EFB-15383E23D06B}" srcOrd="1" destOrd="0" presId="urn:microsoft.com/office/officeart/2005/8/layout/matrix1"/>
    <dgm:cxn modelId="{7AB94234-D4E7-49A7-82E0-B1BB32EF84AA}" type="presOf" srcId="{B48F1EA9-A2E3-4D66-9D34-5F673512FDA8}" destId="{72D93EEF-5D8A-4D2D-B5D8-7D527BE242DC}" srcOrd="1" destOrd="0" presId="urn:microsoft.com/office/officeart/2005/8/layout/matrix1"/>
    <dgm:cxn modelId="{6CA0B693-ABCB-4978-AEF8-7333F84A3EA1}" srcId="{34B80680-8456-4E31-9A7B-0EA8985CACFE}" destId="{FE83B89B-19E7-4032-80AC-1A07A679C28A}" srcOrd="2" destOrd="0" parTransId="{2169594F-3F76-4646-BF8C-6B2ABEC568FF}" sibTransId="{B3B9AE38-6AD9-449E-ACD1-508887E93071}"/>
    <dgm:cxn modelId="{108057A9-DD0F-4C4F-A4AB-B1D1930ACC98}" srcId="{34B80680-8456-4E31-9A7B-0EA8985CACFE}" destId="{91827B2F-E239-4CBE-9336-E15A2A1D917D}" srcOrd="1" destOrd="0" parTransId="{7584B593-B6C1-476B-AED1-509E63E72014}" sibTransId="{1C389182-71B6-42E8-A3AB-7FB771DB9E38}"/>
    <dgm:cxn modelId="{A3A2856B-BE90-462F-ABE7-809D0563EB44}" srcId="{34B80680-8456-4E31-9A7B-0EA8985CACFE}" destId="{4C53FBC1-BBF1-45C8-8927-CB6115A18800}" srcOrd="3" destOrd="0" parTransId="{3FFF0AD3-471B-445C-80A1-F069AB720D02}" sibTransId="{AC75F761-26B4-403F-A0D0-6965D4A2D50D}"/>
    <dgm:cxn modelId="{571A1AD1-47F9-4C16-B1D6-CB4A178FBB41}" type="presOf" srcId="{B48F1EA9-A2E3-4D66-9D34-5F673512FDA8}" destId="{7DA15068-36A0-4FB0-95C0-C73E0D5D48C9}" srcOrd="0" destOrd="0" presId="urn:microsoft.com/office/officeart/2005/8/layout/matrix1"/>
    <dgm:cxn modelId="{8399A036-04B2-45AE-A6AC-AB91FBEC1F93}" type="presOf" srcId="{4C53FBC1-BBF1-45C8-8927-CB6115A18800}" destId="{3EC6FE85-7479-4141-A174-C7C7CEF17BC4}" srcOrd="0" destOrd="0" presId="urn:microsoft.com/office/officeart/2005/8/layout/matrix1"/>
    <dgm:cxn modelId="{156BB610-9EF4-4294-8159-B6B062A598EE}" srcId="{425FEB92-0130-40BF-8E0E-1D07E9179007}" destId="{34B80680-8456-4E31-9A7B-0EA8985CACFE}" srcOrd="0" destOrd="0" parTransId="{37B8D721-9C00-4FA1-BB92-A1FE6059D421}" sibTransId="{25072D50-F665-4549-B70B-1851248B9BD7}"/>
    <dgm:cxn modelId="{F855D191-70F5-456E-8518-CCAED314A27C}" type="presOf" srcId="{34B80680-8456-4E31-9A7B-0EA8985CACFE}" destId="{51A0E54B-B6B3-4ACA-9283-F6164F2BED08}" srcOrd="0" destOrd="0" presId="urn:microsoft.com/office/officeart/2005/8/layout/matrix1"/>
    <dgm:cxn modelId="{D1B15323-49AF-4106-AF15-FF99FAE7C6FA}" type="presOf" srcId="{4C53FBC1-BBF1-45C8-8927-CB6115A18800}" destId="{45D3FEB8-4D13-4510-B820-15AE16F909E8}" srcOrd="1" destOrd="0" presId="urn:microsoft.com/office/officeart/2005/8/layout/matrix1"/>
    <dgm:cxn modelId="{55E83076-98D0-44CC-AF33-D14106815033}" type="presOf" srcId="{FE83B89B-19E7-4032-80AC-1A07A679C28A}" destId="{6AAA8AEA-83D6-4AEA-8D97-CAB445AFBFCB}" srcOrd="0" destOrd="0" presId="urn:microsoft.com/office/officeart/2005/8/layout/matrix1"/>
    <dgm:cxn modelId="{0FBE7DD0-F63D-4659-94C4-9FCA08287BE2}" type="presParOf" srcId="{B809063A-6491-4C9E-AC70-A78B2F88930D}" destId="{ABE9735E-E4C9-40E9-A7B7-1098B657A605}" srcOrd="0" destOrd="0" presId="urn:microsoft.com/office/officeart/2005/8/layout/matrix1"/>
    <dgm:cxn modelId="{B00EA550-44C2-43FA-BEF3-B6490747082E}" type="presParOf" srcId="{ABE9735E-E4C9-40E9-A7B7-1098B657A605}" destId="{7DA15068-36A0-4FB0-95C0-C73E0D5D48C9}" srcOrd="0" destOrd="0" presId="urn:microsoft.com/office/officeart/2005/8/layout/matrix1"/>
    <dgm:cxn modelId="{A86F208D-4562-4A22-8698-5106F976AC44}" type="presParOf" srcId="{ABE9735E-E4C9-40E9-A7B7-1098B657A605}" destId="{72D93EEF-5D8A-4D2D-B5D8-7D527BE242DC}" srcOrd="1" destOrd="0" presId="urn:microsoft.com/office/officeart/2005/8/layout/matrix1"/>
    <dgm:cxn modelId="{C6C58A46-470D-4D98-8595-0A55DE2354EC}" type="presParOf" srcId="{ABE9735E-E4C9-40E9-A7B7-1098B657A605}" destId="{A98F1393-FF7D-4C10-B133-405AE6DEE623}" srcOrd="2" destOrd="0" presId="urn:microsoft.com/office/officeart/2005/8/layout/matrix1"/>
    <dgm:cxn modelId="{8FF47BEE-469B-48EF-960B-1068EE483269}" type="presParOf" srcId="{ABE9735E-E4C9-40E9-A7B7-1098B657A605}" destId="{A4C9D9E6-E272-4BAA-9EFB-15383E23D06B}" srcOrd="3" destOrd="0" presId="urn:microsoft.com/office/officeart/2005/8/layout/matrix1"/>
    <dgm:cxn modelId="{7460191B-720E-4169-9A4D-DA9FA63541EB}" type="presParOf" srcId="{ABE9735E-E4C9-40E9-A7B7-1098B657A605}" destId="{6AAA8AEA-83D6-4AEA-8D97-CAB445AFBFCB}" srcOrd="4" destOrd="0" presId="urn:microsoft.com/office/officeart/2005/8/layout/matrix1"/>
    <dgm:cxn modelId="{DC7EFCDD-E4B8-47E2-8F4B-81E5BCC624CC}" type="presParOf" srcId="{ABE9735E-E4C9-40E9-A7B7-1098B657A605}" destId="{C4668CDC-D207-406D-9D1C-ED8208635491}" srcOrd="5" destOrd="0" presId="urn:microsoft.com/office/officeart/2005/8/layout/matrix1"/>
    <dgm:cxn modelId="{985DF197-3240-42B8-AA4A-C53D9BC80F80}" type="presParOf" srcId="{ABE9735E-E4C9-40E9-A7B7-1098B657A605}" destId="{3EC6FE85-7479-4141-A174-C7C7CEF17BC4}" srcOrd="6" destOrd="0" presId="urn:microsoft.com/office/officeart/2005/8/layout/matrix1"/>
    <dgm:cxn modelId="{A46D96E7-702E-4E75-B45E-E532EE3DB1B0}" type="presParOf" srcId="{ABE9735E-E4C9-40E9-A7B7-1098B657A605}" destId="{45D3FEB8-4D13-4510-B820-15AE16F909E8}" srcOrd="7" destOrd="0" presId="urn:microsoft.com/office/officeart/2005/8/layout/matrix1"/>
    <dgm:cxn modelId="{CF904D6F-0EEB-4B13-94ED-8DDD6243D6A5}" type="presParOf" srcId="{B809063A-6491-4C9E-AC70-A78B2F88930D}" destId="{51A0E54B-B6B3-4ACA-9283-F6164F2BED0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9A0209-90CF-483A-B0AE-DA53822FC227}">
      <dsp:nvSpPr>
        <dsp:cNvPr id="0" name=""/>
        <dsp:cNvSpPr/>
      </dsp:nvSpPr>
      <dsp:spPr>
        <a:xfrm>
          <a:off x="3505531" y="2045927"/>
          <a:ext cx="2175633" cy="1569392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>
              <a:solidFill>
                <a:sysClr val="windowText" lastClr="000000"/>
              </a:solidFill>
            </a:rPr>
            <a:t>Урок на"5"</a:t>
          </a:r>
        </a:p>
      </dsp:txBody>
      <dsp:txXfrm>
        <a:off x="3505531" y="2045927"/>
        <a:ext cx="2175633" cy="1569392"/>
      </dsp:txXfrm>
    </dsp:sp>
    <dsp:sp modelId="{3C3E74F0-3CA0-41D5-90D4-40C7D7777681}">
      <dsp:nvSpPr>
        <dsp:cNvPr id="0" name=""/>
        <dsp:cNvSpPr/>
      </dsp:nvSpPr>
      <dsp:spPr>
        <a:xfrm rot="16200000">
          <a:off x="4434475" y="1871608"/>
          <a:ext cx="317743" cy="30893"/>
        </a:xfrm>
        <a:custGeom>
          <a:avLst/>
          <a:gdLst/>
          <a:ahLst/>
          <a:cxnLst/>
          <a:rect l="0" t="0" r="0" b="0"/>
          <a:pathLst>
            <a:path>
              <a:moveTo>
                <a:pt x="0" y="15446"/>
              </a:moveTo>
              <a:lnTo>
                <a:pt x="317743" y="1544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ysClr val="windowText" lastClr="000000"/>
            </a:solidFill>
          </a:endParaRPr>
        </a:p>
      </dsp:txBody>
      <dsp:txXfrm rot="16200000">
        <a:off x="4585404" y="1879112"/>
        <a:ext cx="15887" cy="15887"/>
      </dsp:txXfrm>
    </dsp:sp>
    <dsp:sp modelId="{D6BE30EC-ECB7-4FF1-98F7-E04A3F7ACE95}">
      <dsp:nvSpPr>
        <dsp:cNvPr id="0" name=""/>
        <dsp:cNvSpPr/>
      </dsp:nvSpPr>
      <dsp:spPr>
        <a:xfrm>
          <a:off x="3592004" y="158791"/>
          <a:ext cx="2002686" cy="1569392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ysClr val="windowText" lastClr="000000"/>
              </a:solidFill>
            </a:rPr>
            <a:t>Помещение</a:t>
          </a:r>
        </a:p>
      </dsp:txBody>
      <dsp:txXfrm>
        <a:off x="3592004" y="158791"/>
        <a:ext cx="2002686" cy="1569392"/>
      </dsp:txXfrm>
    </dsp:sp>
    <dsp:sp modelId="{053DF1AF-99B9-46C4-AC82-70D76FE88D46}">
      <dsp:nvSpPr>
        <dsp:cNvPr id="0" name=""/>
        <dsp:cNvSpPr/>
      </dsp:nvSpPr>
      <dsp:spPr>
        <a:xfrm>
          <a:off x="5681164" y="2815177"/>
          <a:ext cx="214932" cy="30893"/>
        </a:xfrm>
        <a:custGeom>
          <a:avLst/>
          <a:gdLst/>
          <a:ahLst/>
          <a:cxnLst/>
          <a:rect l="0" t="0" r="0" b="0"/>
          <a:pathLst>
            <a:path>
              <a:moveTo>
                <a:pt x="0" y="15446"/>
              </a:moveTo>
              <a:lnTo>
                <a:pt x="214932" y="1544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ysClr val="windowText" lastClr="000000"/>
            </a:solidFill>
          </a:endParaRPr>
        </a:p>
      </dsp:txBody>
      <dsp:txXfrm>
        <a:off x="5783257" y="2825250"/>
        <a:ext cx="10746" cy="10746"/>
      </dsp:txXfrm>
    </dsp:sp>
    <dsp:sp modelId="{6A3B1FAD-A300-4366-99E7-44695C252754}">
      <dsp:nvSpPr>
        <dsp:cNvPr id="0" name=""/>
        <dsp:cNvSpPr/>
      </dsp:nvSpPr>
      <dsp:spPr>
        <a:xfrm>
          <a:off x="5896096" y="2045927"/>
          <a:ext cx="1911347" cy="1569392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ysClr val="windowText" lastClr="000000"/>
              </a:solidFill>
            </a:rPr>
            <a:t>Пособия</a:t>
          </a:r>
        </a:p>
      </dsp:txBody>
      <dsp:txXfrm>
        <a:off x="5896096" y="2045927"/>
        <a:ext cx="1911347" cy="1569392"/>
      </dsp:txXfrm>
    </dsp:sp>
    <dsp:sp modelId="{FE9769A8-E2AF-4580-9534-DC54E1B4C629}">
      <dsp:nvSpPr>
        <dsp:cNvPr id="0" name=""/>
        <dsp:cNvSpPr/>
      </dsp:nvSpPr>
      <dsp:spPr>
        <a:xfrm rot="5400000">
          <a:off x="4456790" y="3736430"/>
          <a:ext cx="273114" cy="30893"/>
        </a:xfrm>
        <a:custGeom>
          <a:avLst/>
          <a:gdLst/>
          <a:ahLst/>
          <a:cxnLst/>
          <a:rect l="0" t="0" r="0" b="0"/>
          <a:pathLst>
            <a:path>
              <a:moveTo>
                <a:pt x="0" y="15446"/>
              </a:moveTo>
              <a:lnTo>
                <a:pt x="273114" y="1544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ysClr val="windowText" lastClr="000000"/>
            </a:solidFill>
          </a:endParaRPr>
        </a:p>
      </dsp:txBody>
      <dsp:txXfrm rot="5400000">
        <a:off x="4586519" y="3745049"/>
        <a:ext cx="13655" cy="13655"/>
      </dsp:txXfrm>
    </dsp:sp>
    <dsp:sp modelId="{211FDDC8-E7DF-4E28-9991-B23BE202F71B}">
      <dsp:nvSpPr>
        <dsp:cNvPr id="0" name=""/>
        <dsp:cNvSpPr/>
      </dsp:nvSpPr>
      <dsp:spPr>
        <a:xfrm>
          <a:off x="3506880" y="3888434"/>
          <a:ext cx="2172933" cy="1569392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ysClr val="windowText" lastClr="000000"/>
              </a:solidFill>
            </a:rPr>
            <a:t>Ученики</a:t>
          </a:r>
        </a:p>
      </dsp:txBody>
      <dsp:txXfrm>
        <a:off x="3506880" y="3888434"/>
        <a:ext cx="2172933" cy="1569392"/>
      </dsp:txXfrm>
    </dsp:sp>
    <dsp:sp modelId="{C88FFC4C-D1D4-4A96-B348-550F39D5BEAD}">
      <dsp:nvSpPr>
        <dsp:cNvPr id="0" name=""/>
        <dsp:cNvSpPr/>
      </dsp:nvSpPr>
      <dsp:spPr>
        <a:xfrm rot="10800000">
          <a:off x="3344135" y="2815177"/>
          <a:ext cx="161396" cy="30893"/>
        </a:xfrm>
        <a:custGeom>
          <a:avLst/>
          <a:gdLst/>
          <a:ahLst/>
          <a:cxnLst/>
          <a:rect l="0" t="0" r="0" b="0"/>
          <a:pathLst>
            <a:path>
              <a:moveTo>
                <a:pt x="0" y="15446"/>
              </a:moveTo>
              <a:lnTo>
                <a:pt x="161396" y="1544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ysClr val="windowText" lastClr="000000"/>
            </a:solidFill>
          </a:endParaRPr>
        </a:p>
      </dsp:txBody>
      <dsp:txXfrm rot="10800000">
        <a:off x="3420798" y="2826589"/>
        <a:ext cx="8069" cy="8069"/>
      </dsp:txXfrm>
    </dsp:sp>
    <dsp:sp modelId="{9B26976F-FB1E-4827-8CE2-A465101D51B4}">
      <dsp:nvSpPr>
        <dsp:cNvPr id="0" name=""/>
        <dsp:cNvSpPr/>
      </dsp:nvSpPr>
      <dsp:spPr>
        <a:xfrm>
          <a:off x="1347396" y="2045927"/>
          <a:ext cx="1996738" cy="1569392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ysClr val="windowText" lastClr="000000"/>
              </a:solidFill>
            </a:rPr>
            <a:t>Учитель</a:t>
          </a:r>
        </a:p>
      </dsp:txBody>
      <dsp:txXfrm>
        <a:off x="1347396" y="2045927"/>
        <a:ext cx="1996738" cy="156939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9A0209-90CF-483A-B0AE-DA53822FC227}">
      <dsp:nvSpPr>
        <dsp:cNvPr id="0" name=""/>
        <dsp:cNvSpPr/>
      </dsp:nvSpPr>
      <dsp:spPr>
        <a:xfrm>
          <a:off x="3977697" y="2400629"/>
          <a:ext cx="1841748" cy="184174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>
              <a:solidFill>
                <a:schemeClr val="tx1"/>
              </a:solidFill>
            </a:rPr>
            <a:t>Пособия</a:t>
          </a:r>
        </a:p>
      </dsp:txBody>
      <dsp:txXfrm>
        <a:off x="3977697" y="2400629"/>
        <a:ext cx="1841748" cy="1841748"/>
      </dsp:txXfrm>
    </dsp:sp>
    <dsp:sp modelId="{3C3E74F0-3CA0-41D5-90D4-40C7D7777681}">
      <dsp:nvSpPr>
        <dsp:cNvPr id="0" name=""/>
        <dsp:cNvSpPr/>
      </dsp:nvSpPr>
      <dsp:spPr>
        <a:xfrm rot="16200000">
          <a:off x="4620971" y="2106110"/>
          <a:ext cx="555199" cy="33837"/>
        </a:xfrm>
        <a:custGeom>
          <a:avLst/>
          <a:gdLst/>
          <a:ahLst/>
          <a:cxnLst/>
          <a:rect l="0" t="0" r="0" b="0"/>
          <a:pathLst>
            <a:path>
              <a:moveTo>
                <a:pt x="0" y="16918"/>
              </a:moveTo>
              <a:lnTo>
                <a:pt x="555199" y="1691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 rot="16200000">
        <a:off x="4884691" y="2109149"/>
        <a:ext cx="27759" cy="27759"/>
      </dsp:txXfrm>
    </dsp:sp>
    <dsp:sp modelId="{D6BE30EC-ECB7-4FF1-98F7-E04A3F7ACE95}">
      <dsp:nvSpPr>
        <dsp:cNvPr id="0" name=""/>
        <dsp:cNvSpPr/>
      </dsp:nvSpPr>
      <dsp:spPr>
        <a:xfrm>
          <a:off x="3977697" y="3682"/>
          <a:ext cx="1841748" cy="184174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chemeClr val="tx1"/>
              </a:solidFill>
            </a:rPr>
            <a:t>Техника проверена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>
            <a:solidFill>
              <a:schemeClr val="tx1"/>
            </a:solidFill>
          </a:endParaRPr>
        </a:p>
      </dsp:txBody>
      <dsp:txXfrm>
        <a:off x="3977697" y="3682"/>
        <a:ext cx="1841748" cy="1841748"/>
      </dsp:txXfrm>
    </dsp:sp>
    <dsp:sp modelId="{E3B379D2-08BF-4339-B517-A22A49D56BA7}">
      <dsp:nvSpPr>
        <dsp:cNvPr id="0" name=""/>
        <dsp:cNvSpPr/>
      </dsp:nvSpPr>
      <dsp:spPr>
        <a:xfrm rot="21577293">
          <a:off x="5819419" y="3296592"/>
          <a:ext cx="578281" cy="33837"/>
        </a:xfrm>
        <a:custGeom>
          <a:avLst/>
          <a:gdLst/>
          <a:ahLst/>
          <a:cxnLst/>
          <a:rect l="0" t="0" r="0" b="0"/>
          <a:pathLst>
            <a:path>
              <a:moveTo>
                <a:pt x="0" y="16918"/>
              </a:moveTo>
              <a:lnTo>
                <a:pt x="578281" y="1691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577293">
        <a:off x="6094102" y="3299054"/>
        <a:ext cx="28914" cy="28914"/>
      </dsp:txXfrm>
    </dsp:sp>
    <dsp:sp modelId="{1AD1B417-357C-4F8F-8606-2E87CFDB18DB}">
      <dsp:nvSpPr>
        <dsp:cNvPr id="0" name=""/>
        <dsp:cNvSpPr/>
      </dsp:nvSpPr>
      <dsp:spPr>
        <a:xfrm>
          <a:off x="6397674" y="2384644"/>
          <a:ext cx="1841748" cy="184174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ysClr val="windowText" lastClr="000000"/>
              </a:solidFill>
            </a:rPr>
            <a:t>Настенные карты развешаны</a:t>
          </a:r>
        </a:p>
      </dsp:txBody>
      <dsp:txXfrm>
        <a:off x="6397674" y="2384644"/>
        <a:ext cx="1841748" cy="1841748"/>
      </dsp:txXfrm>
    </dsp:sp>
    <dsp:sp modelId="{FE9769A8-E2AF-4580-9534-DC54E1B4C629}">
      <dsp:nvSpPr>
        <dsp:cNvPr id="0" name=""/>
        <dsp:cNvSpPr/>
      </dsp:nvSpPr>
      <dsp:spPr>
        <a:xfrm rot="5400000">
          <a:off x="4620971" y="4503058"/>
          <a:ext cx="555199" cy="33837"/>
        </a:xfrm>
        <a:custGeom>
          <a:avLst/>
          <a:gdLst/>
          <a:ahLst/>
          <a:cxnLst/>
          <a:rect l="0" t="0" r="0" b="0"/>
          <a:pathLst>
            <a:path>
              <a:moveTo>
                <a:pt x="0" y="16918"/>
              </a:moveTo>
              <a:lnTo>
                <a:pt x="555199" y="1691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 rot="5400000">
        <a:off x="4884691" y="4506097"/>
        <a:ext cx="27759" cy="27759"/>
      </dsp:txXfrm>
    </dsp:sp>
    <dsp:sp modelId="{211FDDC8-E7DF-4E28-9991-B23BE202F71B}">
      <dsp:nvSpPr>
        <dsp:cNvPr id="0" name=""/>
        <dsp:cNvSpPr/>
      </dsp:nvSpPr>
      <dsp:spPr>
        <a:xfrm>
          <a:off x="3977697" y="4797576"/>
          <a:ext cx="1841748" cy="184174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chemeClr val="tx1"/>
              </a:solidFill>
            </a:rPr>
            <a:t>У каждого ученика: чем и где писать</a:t>
          </a:r>
        </a:p>
      </dsp:txBody>
      <dsp:txXfrm>
        <a:off x="3977697" y="4797576"/>
        <a:ext cx="1841748" cy="1841748"/>
      </dsp:txXfrm>
    </dsp:sp>
    <dsp:sp modelId="{C88FFC4C-D1D4-4A96-B348-550F39D5BEAD}">
      <dsp:nvSpPr>
        <dsp:cNvPr id="0" name=""/>
        <dsp:cNvSpPr/>
      </dsp:nvSpPr>
      <dsp:spPr>
        <a:xfrm rot="10800000">
          <a:off x="3422498" y="3304584"/>
          <a:ext cx="555199" cy="33837"/>
        </a:xfrm>
        <a:custGeom>
          <a:avLst/>
          <a:gdLst/>
          <a:ahLst/>
          <a:cxnLst/>
          <a:rect l="0" t="0" r="0" b="0"/>
          <a:pathLst>
            <a:path>
              <a:moveTo>
                <a:pt x="0" y="16918"/>
              </a:moveTo>
              <a:lnTo>
                <a:pt x="555199" y="1691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 rot="10800000">
        <a:off x="3686217" y="3307623"/>
        <a:ext cx="27759" cy="27759"/>
      </dsp:txXfrm>
    </dsp:sp>
    <dsp:sp modelId="{9B26976F-FB1E-4827-8CE2-A465101D51B4}">
      <dsp:nvSpPr>
        <dsp:cNvPr id="0" name=""/>
        <dsp:cNvSpPr/>
      </dsp:nvSpPr>
      <dsp:spPr>
        <a:xfrm>
          <a:off x="1580750" y="2400629"/>
          <a:ext cx="1841748" cy="184174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solidFill>
                <a:schemeClr val="tx1"/>
              </a:solidFill>
            </a:rPr>
            <a:t>На парте: учебник и атлас</a:t>
          </a:r>
        </a:p>
      </dsp:txBody>
      <dsp:txXfrm>
        <a:off x="1580750" y="2400629"/>
        <a:ext cx="1841748" cy="184174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9A0209-90CF-483A-B0AE-DA53822FC227}">
      <dsp:nvSpPr>
        <dsp:cNvPr id="0" name=""/>
        <dsp:cNvSpPr/>
      </dsp:nvSpPr>
      <dsp:spPr>
        <a:xfrm>
          <a:off x="3737423" y="2400629"/>
          <a:ext cx="2280268" cy="1841748"/>
        </a:xfrm>
        <a:prstGeom prst="ellipse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>
              <a:solidFill>
                <a:schemeClr val="tx1"/>
              </a:solidFill>
            </a:rPr>
            <a:t>Помещение</a:t>
          </a:r>
        </a:p>
      </dsp:txBody>
      <dsp:txXfrm>
        <a:off x="3737423" y="2400629"/>
        <a:ext cx="2280268" cy="1841748"/>
      </dsp:txXfrm>
    </dsp:sp>
    <dsp:sp modelId="{3C3E74F0-3CA0-41D5-90D4-40C7D7777681}">
      <dsp:nvSpPr>
        <dsp:cNvPr id="0" name=""/>
        <dsp:cNvSpPr/>
      </dsp:nvSpPr>
      <dsp:spPr>
        <a:xfrm rot="16200000">
          <a:off x="4601127" y="2107281"/>
          <a:ext cx="552858" cy="33837"/>
        </a:xfrm>
        <a:custGeom>
          <a:avLst/>
          <a:gdLst/>
          <a:ahLst/>
          <a:cxnLst/>
          <a:rect l="0" t="0" r="0" b="0"/>
          <a:pathLst>
            <a:path>
              <a:moveTo>
                <a:pt x="0" y="16918"/>
              </a:moveTo>
              <a:lnTo>
                <a:pt x="552858" y="16918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 rot="16200000">
        <a:off x="4863735" y="2110378"/>
        <a:ext cx="27642" cy="27642"/>
      </dsp:txXfrm>
    </dsp:sp>
    <dsp:sp modelId="{D6BE30EC-ECB7-4FF1-98F7-E04A3F7ACE95}">
      <dsp:nvSpPr>
        <dsp:cNvPr id="0" name=""/>
        <dsp:cNvSpPr/>
      </dsp:nvSpPr>
      <dsp:spPr>
        <a:xfrm>
          <a:off x="3786855" y="6022"/>
          <a:ext cx="2181403" cy="1841748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solidFill>
                <a:schemeClr val="tx1"/>
              </a:solidFill>
            </a:rPr>
            <a:t>Температурный режим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>
            <a:solidFill>
              <a:schemeClr val="tx1"/>
            </a:solidFill>
          </a:endParaRPr>
        </a:p>
      </dsp:txBody>
      <dsp:txXfrm>
        <a:off x="3786855" y="6022"/>
        <a:ext cx="2181403" cy="1841748"/>
      </dsp:txXfrm>
    </dsp:sp>
    <dsp:sp modelId="{053DF1AF-99B9-46C4-AC82-70D76FE88D46}">
      <dsp:nvSpPr>
        <dsp:cNvPr id="0" name=""/>
        <dsp:cNvSpPr/>
      </dsp:nvSpPr>
      <dsp:spPr>
        <a:xfrm rot="19800000">
          <a:off x="5783462" y="2688362"/>
          <a:ext cx="322844" cy="33837"/>
        </a:xfrm>
        <a:custGeom>
          <a:avLst/>
          <a:gdLst/>
          <a:ahLst/>
          <a:cxnLst/>
          <a:rect l="0" t="0" r="0" b="0"/>
          <a:pathLst>
            <a:path>
              <a:moveTo>
                <a:pt x="0" y="16918"/>
              </a:moveTo>
              <a:lnTo>
                <a:pt x="322844" y="16918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 rot="19800000">
        <a:off x="5936813" y="2697210"/>
        <a:ext cx="16142" cy="16142"/>
      </dsp:txXfrm>
    </dsp:sp>
    <dsp:sp modelId="{6A3B1FAD-A300-4366-99E7-44695C252754}">
      <dsp:nvSpPr>
        <dsp:cNvPr id="0" name=""/>
        <dsp:cNvSpPr/>
      </dsp:nvSpPr>
      <dsp:spPr>
        <a:xfrm>
          <a:off x="5918982" y="1203326"/>
          <a:ext cx="2064728" cy="184174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>
              <a:solidFill>
                <a:schemeClr val="tx1"/>
              </a:solidFill>
            </a:rPr>
            <a:t>Освещённость</a:t>
          </a:r>
        </a:p>
      </dsp:txBody>
      <dsp:txXfrm>
        <a:off x="5918982" y="1203326"/>
        <a:ext cx="2064728" cy="1841748"/>
      </dsp:txXfrm>
    </dsp:sp>
    <dsp:sp modelId="{3EE9DE08-35D4-4F98-BB8F-56A2ED888846}">
      <dsp:nvSpPr>
        <dsp:cNvPr id="0" name=""/>
        <dsp:cNvSpPr/>
      </dsp:nvSpPr>
      <dsp:spPr>
        <a:xfrm rot="1800000">
          <a:off x="5787971" y="3903979"/>
          <a:ext cx="255534" cy="33837"/>
        </a:xfrm>
        <a:custGeom>
          <a:avLst/>
          <a:gdLst/>
          <a:ahLst/>
          <a:cxnLst/>
          <a:rect l="0" t="0" r="0" b="0"/>
          <a:pathLst>
            <a:path>
              <a:moveTo>
                <a:pt x="0" y="16918"/>
              </a:moveTo>
              <a:lnTo>
                <a:pt x="255534" y="16918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800000">
        <a:off x="5909350" y="3914509"/>
        <a:ext cx="12776" cy="12776"/>
      </dsp:txXfrm>
    </dsp:sp>
    <dsp:sp modelId="{B48EB8A0-FF98-47E6-A559-C5AB25E7AF0E}">
      <dsp:nvSpPr>
        <dsp:cNvPr id="0" name=""/>
        <dsp:cNvSpPr/>
      </dsp:nvSpPr>
      <dsp:spPr>
        <a:xfrm>
          <a:off x="5815983" y="3597932"/>
          <a:ext cx="2270728" cy="184174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>
              <a:solidFill>
                <a:sysClr val="windowText" lastClr="000000"/>
              </a:solidFill>
            </a:rPr>
            <a:t>Стулья и парты: не мокрые, без жевачек, не качаются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>
            <a:solidFill>
              <a:sysClr val="windowText" lastClr="000000"/>
            </a:solidFill>
          </a:endParaRPr>
        </a:p>
      </dsp:txBody>
      <dsp:txXfrm>
        <a:off x="5815983" y="3597932"/>
        <a:ext cx="2270728" cy="1841748"/>
      </dsp:txXfrm>
    </dsp:sp>
    <dsp:sp modelId="{E3B379D2-08BF-4339-B517-A22A49D56BA7}">
      <dsp:nvSpPr>
        <dsp:cNvPr id="0" name=""/>
        <dsp:cNvSpPr/>
      </dsp:nvSpPr>
      <dsp:spPr>
        <a:xfrm rot="5229073">
          <a:off x="4656740" y="4504916"/>
          <a:ext cx="561094" cy="33837"/>
        </a:xfrm>
        <a:custGeom>
          <a:avLst/>
          <a:gdLst/>
          <a:ahLst/>
          <a:cxnLst/>
          <a:rect l="0" t="0" r="0" b="0"/>
          <a:pathLst>
            <a:path>
              <a:moveTo>
                <a:pt x="0" y="16918"/>
              </a:moveTo>
              <a:lnTo>
                <a:pt x="561094" y="16918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229073">
        <a:off x="4923260" y="4507807"/>
        <a:ext cx="28054" cy="28054"/>
      </dsp:txXfrm>
    </dsp:sp>
    <dsp:sp modelId="{1AD1B417-357C-4F8F-8606-2E87CFDB18DB}">
      <dsp:nvSpPr>
        <dsp:cNvPr id="0" name=""/>
        <dsp:cNvSpPr/>
      </dsp:nvSpPr>
      <dsp:spPr>
        <a:xfrm>
          <a:off x="3882031" y="4801258"/>
          <a:ext cx="2229970" cy="1841748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>
              <a:solidFill>
                <a:sysClr val="windowText" lastClr="000000"/>
              </a:solidFill>
            </a:rPr>
            <a:t>Доска и пол чистые, стол учителя  не захламлён</a:t>
          </a:r>
        </a:p>
      </dsp:txBody>
      <dsp:txXfrm>
        <a:off x="3882031" y="4801258"/>
        <a:ext cx="2229970" cy="1841748"/>
      </dsp:txXfrm>
    </dsp:sp>
    <dsp:sp modelId="{FE9769A8-E2AF-4580-9534-DC54E1B4C629}">
      <dsp:nvSpPr>
        <dsp:cNvPr id="0" name=""/>
        <dsp:cNvSpPr/>
      </dsp:nvSpPr>
      <dsp:spPr>
        <a:xfrm rot="9000000">
          <a:off x="3678712" y="3912793"/>
          <a:ext cx="290791" cy="33837"/>
        </a:xfrm>
        <a:custGeom>
          <a:avLst/>
          <a:gdLst/>
          <a:ahLst/>
          <a:cxnLst/>
          <a:rect l="0" t="0" r="0" b="0"/>
          <a:pathLst>
            <a:path>
              <a:moveTo>
                <a:pt x="0" y="16918"/>
              </a:moveTo>
              <a:lnTo>
                <a:pt x="290791" y="16918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 rot="9000000">
        <a:off x="3816838" y="3922442"/>
        <a:ext cx="14539" cy="14539"/>
      </dsp:txXfrm>
    </dsp:sp>
    <dsp:sp modelId="{211FDDC8-E7DF-4E28-9991-B23BE202F71B}">
      <dsp:nvSpPr>
        <dsp:cNvPr id="0" name=""/>
        <dsp:cNvSpPr/>
      </dsp:nvSpPr>
      <dsp:spPr>
        <a:xfrm>
          <a:off x="1723508" y="3597932"/>
          <a:ext cx="2160517" cy="1841748"/>
        </a:xfrm>
        <a:prstGeom prst="ellipse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>
              <a:solidFill>
                <a:schemeClr val="tx1"/>
              </a:solidFill>
            </a:rPr>
            <a:t>Содержание кислорода</a:t>
          </a:r>
        </a:p>
      </dsp:txBody>
      <dsp:txXfrm>
        <a:off x="1723508" y="3597932"/>
        <a:ext cx="2160517" cy="1841748"/>
      </dsp:txXfrm>
    </dsp:sp>
    <dsp:sp modelId="{C88FFC4C-D1D4-4A96-B348-550F39D5BEAD}">
      <dsp:nvSpPr>
        <dsp:cNvPr id="0" name=""/>
        <dsp:cNvSpPr/>
      </dsp:nvSpPr>
      <dsp:spPr>
        <a:xfrm rot="12600000">
          <a:off x="3686663" y="2698506"/>
          <a:ext cx="282269" cy="33837"/>
        </a:xfrm>
        <a:custGeom>
          <a:avLst/>
          <a:gdLst/>
          <a:ahLst/>
          <a:cxnLst/>
          <a:rect l="0" t="0" r="0" b="0"/>
          <a:pathLst>
            <a:path>
              <a:moveTo>
                <a:pt x="0" y="16918"/>
              </a:moveTo>
              <a:lnTo>
                <a:pt x="282269" y="16918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solidFill>
              <a:schemeClr val="tx1"/>
            </a:solidFill>
          </a:endParaRPr>
        </a:p>
      </dsp:txBody>
      <dsp:txXfrm rot="12600000">
        <a:off x="3820741" y="2708368"/>
        <a:ext cx="14113" cy="14113"/>
      </dsp:txXfrm>
    </dsp:sp>
    <dsp:sp modelId="{9B26976F-FB1E-4827-8CE2-A465101D51B4}">
      <dsp:nvSpPr>
        <dsp:cNvPr id="0" name=""/>
        <dsp:cNvSpPr/>
      </dsp:nvSpPr>
      <dsp:spPr>
        <a:xfrm>
          <a:off x="1710431" y="1203326"/>
          <a:ext cx="2186670" cy="1841748"/>
        </a:xfrm>
        <a:prstGeom prst="ellipse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>
              <a:solidFill>
                <a:schemeClr val="tx1"/>
              </a:solidFill>
            </a:rPr>
            <a:t>Резкие запахи: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>
              <a:solidFill>
                <a:schemeClr val="tx1"/>
              </a:solidFill>
            </a:rPr>
            <a:t>парфюм,цветы,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>
              <a:solidFill>
                <a:schemeClr val="tx1"/>
              </a:solidFill>
            </a:rPr>
            <a:t>чистящие средства</a:t>
          </a:r>
        </a:p>
      </dsp:txBody>
      <dsp:txXfrm>
        <a:off x="1710431" y="1203326"/>
        <a:ext cx="2186670" cy="184174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2E6785-AB86-4050-AD82-9A8FDE66948B}">
      <dsp:nvSpPr>
        <dsp:cNvPr id="0" name=""/>
        <dsp:cNvSpPr/>
      </dsp:nvSpPr>
      <dsp:spPr>
        <a:xfrm>
          <a:off x="-194959" y="218237"/>
          <a:ext cx="5539234" cy="5486400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074819-54F1-49E5-80AE-3174DDF2BCF8}">
      <dsp:nvSpPr>
        <dsp:cNvPr id="0" name=""/>
        <dsp:cNvSpPr/>
      </dsp:nvSpPr>
      <dsp:spPr>
        <a:xfrm>
          <a:off x="2020892" y="71998"/>
          <a:ext cx="7074228" cy="57788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>
              <a:solidFill>
                <a:schemeClr val="accent6"/>
              </a:solidFill>
              <a:latin typeface="Comic Sans MS" pitchFamily="66" charset="0"/>
            </a:rPr>
            <a:t>Помнит</a:t>
          </a:r>
        </a:p>
      </dsp:txBody>
      <dsp:txXfrm>
        <a:off x="2020892" y="71998"/>
        <a:ext cx="3537114" cy="1733667"/>
      </dsp:txXfrm>
    </dsp:sp>
    <dsp:sp modelId="{A28AB1E0-330D-497E-B3A7-D9BBDD413290}">
      <dsp:nvSpPr>
        <dsp:cNvPr id="0" name=""/>
        <dsp:cNvSpPr/>
      </dsp:nvSpPr>
      <dsp:spPr>
        <a:xfrm>
          <a:off x="791579" y="1864161"/>
          <a:ext cx="3566156" cy="3566156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972BAE-9FD1-42B4-8F8B-09AD86CD5287}">
      <dsp:nvSpPr>
        <dsp:cNvPr id="0" name=""/>
        <dsp:cNvSpPr/>
      </dsp:nvSpPr>
      <dsp:spPr>
        <a:xfrm>
          <a:off x="2254361" y="1501822"/>
          <a:ext cx="6400799" cy="37261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>
              <a:solidFill>
                <a:schemeClr val="accent6">
                  <a:lumMod val="75000"/>
                </a:schemeClr>
              </a:solidFill>
              <a:latin typeface="Comic Sans MS" pitchFamily="66" charset="0"/>
            </a:rPr>
            <a:t>Видит</a:t>
          </a:r>
        </a:p>
      </dsp:txBody>
      <dsp:txXfrm>
        <a:off x="2254361" y="1501822"/>
        <a:ext cx="3200399" cy="1719770"/>
      </dsp:txXfrm>
    </dsp:sp>
    <dsp:sp modelId="{C3F02737-2B53-4C6B-911D-A5B6D6DCE4AF}">
      <dsp:nvSpPr>
        <dsp:cNvPr id="0" name=""/>
        <dsp:cNvSpPr/>
      </dsp:nvSpPr>
      <dsp:spPr>
        <a:xfrm>
          <a:off x="1751698" y="3510079"/>
          <a:ext cx="1645918" cy="1645918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3086E-6409-4935-9359-BFAB982E7626}">
      <dsp:nvSpPr>
        <dsp:cNvPr id="0" name=""/>
        <dsp:cNvSpPr/>
      </dsp:nvSpPr>
      <dsp:spPr>
        <a:xfrm>
          <a:off x="2566720" y="3389071"/>
          <a:ext cx="6400799" cy="1645918"/>
        </a:xfrm>
        <a:prstGeom prst="rect">
          <a:avLst/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>
              <a:solidFill>
                <a:schemeClr val="accent6">
                  <a:lumMod val="50000"/>
                </a:schemeClr>
              </a:solidFill>
              <a:latin typeface="Comic Sans MS" pitchFamily="66" charset="0"/>
            </a:rPr>
            <a:t>Выглядит</a:t>
          </a:r>
        </a:p>
      </dsp:txBody>
      <dsp:txXfrm>
        <a:off x="2566720" y="3389071"/>
        <a:ext cx="3200399" cy="1645918"/>
      </dsp:txXfrm>
    </dsp:sp>
    <dsp:sp modelId="{475D5CE7-DC79-4749-AAE2-5288A60B52D6}">
      <dsp:nvSpPr>
        <dsp:cNvPr id="0" name=""/>
        <dsp:cNvSpPr/>
      </dsp:nvSpPr>
      <dsp:spPr>
        <a:xfrm>
          <a:off x="5411556" y="144023"/>
          <a:ext cx="3927402" cy="164592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/>
            <a:t> </a:t>
          </a:r>
          <a:r>
            <a:rPr lang="ru-RU" sz="1100" kern="1200" smtClean="0"/>
            <a:t> </a:t>
          </a:r>
          <a:r>
            <a:rPr lang="ru-RU" sz="1400" kern="1200" smtClean="0"/>
            <a:t>Что </a:t>
          </a:r>
          <a:r>
            <a:rPr lang="ru-RU" sz="1400" kern="1200"/>
            <a:t>было задано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 Проверяет домашнюю  работу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 Выставляет оценки в журнал, дневник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/>
            <a:t> О работе с учебником и атласом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  О тех, кто вышел...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  О звонке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/>
        </a:p>
      </dsp:txBody>
      <dsp:txXfrm>
        <a:off x="5411556" y="144023"/>
        <a:ext cx="3927402" cy="1645923"/>
      </dsp:txXfrm>
    </dsp:sp>
    <dsp:sp modelId="{48B7733D-538B-47CD-9F41-3877FE02384B}">
      <dsp:nvSpPr>
        <dsp:cNvPr id="0" name=""/>
        <dsp:cNvSpPr/>
      </dsp:nvSpPr>
      <dsp:spPr>
        <a:xfrm>
          <a:off x="4918630" y="1368147"/>
          <a:ext cx="3200399" cy="164591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/>
            <a:t>Кому плохо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Кому скучно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Кто что - то задумал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/>
            <a:t>Кто  "не с нами"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/>
            <a:t>Тех, кто его снимает</a:t>
          </a:r>
        </a:p>
      </dsp:txBody>
      <dsp:txXfrm>
        <a:off x="4918630" y="1368147"/>
        <a:ext cx="3200399" cy="1645918"/>
      </dsp:txXfrm>
    </dsp:sp>
    <dsp:sp modelId="{064FDFBF-BBAF-4B74-BCEC-366EF8785D62}">
      <dsp:nvSpPr>
        <dsp:cNvPr id="0" name=""/>
        <dsp:cNvSpPr/>
      </dsp:nvSpPr>
      <dsp:spPr>
        <a:xfrm>
          <a:off x="5638720" y="3405234"/>
          <a:ext cx="3473074" cy="206737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/>
            <a:t> </a:t>
          </a:r>
          <a:r>
            <a:rPr lang="ru-RU" sz="1400" kern="1200" dirty="0"/>
            <a:t>Здоровым  (голос, плечи, спина)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 Ухоженным  (волосы</a:t>
          </a:r>
          <a:r>
            <a:rPr lang="ru-RU" sz="1400" kern="1200" dirty="0" smtClean="0"/>
            <a:t>, ногти,  </a:t>
          </a:r>
          <a:r>
            <a:rPr lang="ru-RU" sz="1400" kern="1200" dirty="0"/>
            <a:t>сменная обувь)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 Подготовленным (конспект, ОЭР)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 Заинтересованным (знает ФИ, особенности класса и каждого ученика)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 Компетентным (</a:t>
          </a:r>
          <a:r>
            <a:rPr lang="ru-RU" sz="1400" kern="1200" dirty="0" smtClean="0"/>
            <a:t>оперирует </a:t>
          </a:r>
          <a:r>
            <a:rPr lang="ru-RU" sz="1400" kern="1200" dirty="0"/>
            <a:t>проверенными цифрами и фактами)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Нормальным человеком (знает счёт ночного спортивного матча, критикует погоду и пробки, рассказывает о самых важных событиях своей жизни)</a:t>
          </a:r>
        </a:p>
      </dsp:txBody>
      <dsp:txXfrm>
        <a:off x="5638720" y="3405234"/>
        <a:ext cx="3473074" cy="206737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A15068-36A0-4FB0-95C0-C73E0D5D48C9}">
      <dsp:nvSpPr>
        <dsp:cNvPr id="0" name=""/>
        <dsp:cNvSpPr/>
      </dsp:nvSpPr>
      <dsp:spPr>
        <a:xfrm rot="16200000">
          <a:off x="738082" y="-738082"/>
          <a:ext cx="2664295" cy="4140460"/>
        </a:xfrm>
        <a:prstGeom prst="round1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latin typeface="Comic Sans MS" pitchFamily="66" charset="0"/>
            </a:rPr>
            <a:t>Разнообразная деятельность</a:t>
          </a:r>
          <a:endParaRPr lang="ru-RU" sz="4000" b="1" kern="1200" dirty="0">
            <a:latin typeface="Comic Sans MS" pitchFamily="66" charset="0"/>
          </a:endParaRPr>
        </a:p>
      </dsp:txBody>
      <dsp:txXfrm rot="16200000">
        <a:off x="1071118" y="-1071118"/>
        <a:ext cx="1998222" cy="4140460"/>
      </dsp:txXfrm>
    </dsp:sp>
    <dsp:sp modelId="{A98F1393-FF7D-4C10-B133-405AE6DEE623}">
      <dsp:nvSpPr>
        <dsp:cNvPr id="0" name=""/>
        <dsp:cNvSpPr/>
      </dsp:nvSpPr>
      <dsp:spPr>
        <a:xfrm>
          <a:off x="4140460" y="0"/>
          <a:ext cx="4140460" cy="2664295"/>
        </a:xfrm>
        <a:prstGeom prst="round1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latin typeface="Comic Sans MS" pitchFamily="66" charset="0"/>
            </a:rPr>
            <a:t>Современные технологии</a:t>
          </a:r>
          <a:endParaRPr lang="ru-RU" sz="4000" b="1" kern="1200" dirty="0">
            <a:latin typeface="Comic Sans MS" pitchFamily="66" charset="0"/>
          </a:endParaRPr>
        </a:p>
      </dsp:txBody>
      <dsp:txXfrm>
        <a:off x="4140460" y="0"/>
        <a:ext cx="4140460" cy="1998222"/>
      </dsp:txXfrm>
    </dsp:sp>
    <dsp:sp modelId="{6AAA8AEA-83D6-4AEA-8D97-CAB445AFBFCB}">
      <dsp:nvSpPr>
        <dsp:cNvPr id="0" name=""/>
        <dsp:cNvSpPr/>
      </dsp:nvSpPr>
      <dsp:spPr>
        <a:xfrm rot="10800000">
          <a:off x="0" y="2664295"/>
          <a:ext cx="4140460" cy="2664295"/>
        </a:xfrm>
        <a:prstGeom prst="round1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latin typeface="Comic Sans MS" pitchFamily="66" charset="0"/>
            </a:rPr>
            <a:t>Уважительное отношение</a:t>
          </a:r>
          <a:endParaRPr lang="ru-RU" sz="4000" b="1" kern="1200" dirty="0">
            <a:latin typeface="Comic Sans MS" pitchFamily="66" charset="0"/>
          </a:endParaRPr>
        </a:p>
      </dsp:txBody>
      <dsp:txXfrm rot="10800000">
        <a:off x="0" y="3330369"/>
        <a:ext cx="4140460" cy="1998222"/>
      </dsp:txXfrm>
    </dsp:sp>
    <dsp:sp modelId="{3EC6FE85-7479-4141-A174-C7C7CEF17BC4}">
      <dsp:nvSpPr>
        <dsp:cNvPr id="0" name=""/>
        <dsp:cNvSpPr/>
      </dsp:nvSpPr>
      <dsp:spPr>
        <a:xfrm rot="5400000">
          <a:off x="4878541" y="1926213"/>
          <a:ext cx="2664295" cy="4140460"/>
        </a:xfrm>
        <a:prstGeom prst="round1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latin typeface="Comic Sans MS" pitchFamily="66" charset="0"/>
            </a:rPr>
            <a:t>Комфортные условия</a:t>
          </a:r>
          <a:endParaRPr lang="ru-RU" sz="4000" b="1" kern="1200" dirty="0">
            <a:latin typeface="Comic Sans MS" pitchFamily="66" charset="0"/>
          </a:endParaRPr>
        </a:p>
      </dsp:txBody>
      <dsp:txXfrm rot="5400000">
        <a:off x="5211578" y="2259250"/>
        <a:ext cx="1998222" cy="4140460"/>
      </dsp:txXfrm>
    </dsp:sp>
    <dsp:sp modelId="{51A0E54B-B6B3-4ACA-9283-F6164F2BED08}">
      <dsp:nvSpPr>
        <dsp:cNvPr id="0" name=""/>
        <dsp:cNvSpPr/>
      </dsp:nvSpPr>
      <dsp:spPr>
        <a:xfrm>
          <a:off x="2376263" y="1998221"/>
          <a:ext cx="3528392" cy="133214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rPr>
            <a:t>Для учеников</a:t>
          </a:r>
          <a:endParaRPr lang="ru-RU" sz="4000" b="1" kern="1200" dirty="0">
            <a:solidFill>
              <a:schemeClr val="tx2">
                <a:lumMod val="75000"/>
              </a:schemeClr>
            </a:solidFill>
            <a:latin typeface="Comic Sans MS" pitchFamily="66" charset="0"/>
          </a:endParaRPr>
        </a:p>
      </dsp:txBody>
      <dsp:txXfrm>
        <a:off x="2376263" y="1998221"/>
        <a:ext cx="3528392" cy="13321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DC90-B48A-4CA0-9516-15083381CE94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4AE9-BE14-4F78-BB26-0B7221F68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DC90-B48A-4CA0-9516-15083381CE94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4AE9-BE14-4F78-BB26-0B7221F68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DC90-B48A-4CA0-9516-15083381CE94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4AE9-BE14-4F78-BB26-0B7221F68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DC90-B48A-4CA0-9516-15083381CE94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4AE9-BE14-4F78-BB26-0B7221F68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DC90-B48A-4CA0-9516-15083381CE94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4AE9-BE14-4F78-BB26-0B7221F68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DC90-B48A-4CA0-9516-15083381CE94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4AE9-BE14-4F78-BB26-0B7221F68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DC90-B48A-4CA0-9516-15083381CE94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4AE9-BE14-4F78-BB26-0B7221F68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DC90-B48A-4CA0-9516-15083381CE94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4AE9-BE14-4F78-BB26-0B7221F68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DC90-B48A-4CA0-9516-15083381CE94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4AE9-BE14-4F78-BB26-0B7221F68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DC90-B48A-4CA0-9516-15083381CE94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4AE9-BE14-4F78-BB26-0B7221F68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DC90-B48A-4CA0-9516-15083381CE94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34AE9-BE14-4F78-BB26-0B7221F68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ADC90-B48A-4CA0-9516-15083381CE94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34AE9-BE14-4F78-BB26-0B7221F684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Подготовка к уроку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196752"/>
          <a:ext cx="9144000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-326571" y="107496"/>
          <a:ext cx="9797143" cy="6643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-326571" y="107496"/>
          <a:ext cx="9797143" cy="6643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116632"/>
          <a:ext cx="9144000" cy="5922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95536" y="404664"/>
          <a:ext cx="828092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198</Words>
  <Application>Microsoft Office PowerPoint</Application>
  <PresentationFormat>Экран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Подготовка к уроку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уроку </dc:title>
  <dc:creator>Админ</dc:creator>
  <cp:lastModifiedBy>Админ</cp:lastModifiedBy>
  <cp:revision>12</cp:revision>
  <dcterms:created xsi:type="dcterms:W3CDTF">2013-03-31T10:47:21Z</dcterms:created>
  <dcterms:modified xsi:type="dcterms:W3CDTF">2013-04-01T12:03:50Z</dcterms:modified>
</cp:coreProperties>
</file>